
<file path=[Content_Types].xml><?xml version="1.0" encoding="utf-8"?>
<Types xmlns="http://schemas.openxmlformats.org/package/2006/content-types">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 id="2147483723" r:id="rId5"/>
  </p:sldMasterIdLst>
  <p:notesMasterIdLst>
    <p:notesMasterId r:id="rId23"/>
  </p:notesMasterIdLst>
  <p:handoutMasterIdLst>
    <p:handoutMasterId r:id="rId24"/>
  </p:handoutMasterIdLst>
  <p:sldIdLst>
    <p:sldId id="271" r:id="rId6"/>
    <p:sldId id="314" r:id="rId7"/>
    <p:sldId id="303" r:id="rId8"/>
    <p:sldId id="313" r:id="rId9"/>
    <p:sldId id="304" r:id="rId10"/>
    <p:sldId id="272" r:id="rId11"/>
    <p:sldId id="296" r:id="rId12"/>
    <p:sldId id="305" r:id="rId13"/>
    <p:sldId id="306" r:id="rId14"/>
    <p:sldId id="302" r:id="rId15"/>
    <p:sldId id="307" r:id="rId16"/>
    <p:sldId id="308" r:id="rId17"/>
    <p:sldId id="309" r:id="rId18"/>
    <p:sldId id="310" r:id="rId19"/>
    <p:sldId id="311" r:id="rId20"/>
    <p:sldId id="312" r:id="rId21"/>
    <p:sldId id="315" r:id="rId22"/>
  </p:sldIdLst>
  <p:sldSz cx="9144000" cy="6858000" type="screen4x3"/>
  <p:notesSz cx="6769100" cy="9906000"/>
  <p:defaultTextStyle>
    <a:defPPr>
      <a:defRPr lang="en-GB"/>
    </a:defPPr>
    <a:lvl1pPr algn="l" rtl="0" eaLnBrk="0" fontAlgn="base" hangingPunct="0">
      <a:spcBef>
        <a:spcPct val="0"/>
      </a:spcBef>
      <a:spcAft>
        <a:spcPct val="0"/>
      </a:spcAft>
      <a:defRPr sz="2900" b="1" kern="1200">
        <a:solidFill>
          <a:schemeClr val="bg1"/>
        </a:solidFill>
        <a:latin typeface="Arial" panose="020B0604020202020204" pitchFamily="34" charset="0"/>
        <a:ea typeface="MS PGothic" panose="020B0600070205080204" pitchFamily="34" charset="-128"/>
        <a:cs typeface="+mn-cs"/>
      </a:defRPr>
    </a:lvl1pPr>
    <a:lvl2pPr marL="457200" algn="l" rtl="0" eaLnBrk="0" fontAlgn="base" hangingPunct="0">
      <a:spcBef>
        <a:spcPct val="0"/>
      </a:spcBef>
      <a:spcAft>
        <a:spcPct val="0"/>
      </a:spcAft>
      <a:defRPr sz="2900" b="1" kern="1200">
        <a:solidFill>
          <a:schemeClr val="bg1"/>
        </a:solidFill>
        <a:latin typeface="Arial" panose="020B0604020202020204" pitchFamily="34" charset="0"/>
        <a:ea typeface="MS PGothic" panose="020B0600070205080204" pitchFamily="34" charset="-128"/>
        <a:cs typeface="+mn-cs"/>
      </a:defRPr>
    </a:lvl2pPr>
    <a:lvl3pPr marL="914400" algn="l" rtl="0" eaLnBrk="0" fontAlgn="base" hangingPunct="0">
      <a:spcBef>
        <a:spcPct val="0"/>
      </a:spcBef>
      <a:spcAft>
        <a:spcPct val="0"/>
      </a:spcAft>
      <a:defRPr sz="2900" b="1" kern="1200">
        <a:solidFill>
          <a:schemeClr val="bg1"/>
        </a:solidFill>
        <a:latin typeface="Arial" panose="020B0604020202020204" pitchFamily="34" charset="0"/>
        <a:ea typeface="MS PGothic" panose="020B0600070205080204" pitchFamily="34" charset="-128"/>
        <a:cs typeface="+mn-cs"/>
      </a:defRPr>
    </a:lvl3pPr>
    <a:lvl4pPr marL="1371600" algn="l" rtl="0" eaLnBrk="0" fontAlgn="base" hangingPunct="0">
      <a:spcBef>
        <a:spcPct val="0"/>
      </a:spcBef>
      <a:spcAft>
        <a:spcPct val="0"/>
      </a:spcAft>
      <a:defRPr sz="2900" b="1" kern="1200">
        <a:solidFill>
          <a:schemeClr val="bg1"/>
        </a:solidFill>
        <a:latin typeface="Arial" panose="020B0604020202020204" pitchFamily="34" charset="0"/>
        <a:ea typeface="MS PGothic" panose="020B0600070205080204" pitchFamily="34" charset="-128"/>
        <a:cs typeface="+mn-cs"/>
      </a:defRPr>
    </a:lvl4pPr>
    <a:lvl5pPr marL="1828800" algn="l" rtl="0" eaLnBrk="0" fontAlgn="base" hangingPunct="0">
      <a:spcBef>
        <a:spcPct val="0"/>
      </a:spcBef>
      <a:spcAft>
        <a:spcPct val="0"/>
      </a:spcAft>
      <a:defRPr sz="2900" b="1" kern="1200">
        <a:solidFill>
          <a:schemeClr val="bg1"/>
        </a:solidFill>
        <a:latin typeface="Arial" panose="020B0604020202020204" pitchFamily="34" charset="0"/>
        <a:ea typeface="MS PGothic" panose="020B0600070205080204" pitchFamily="34" charset="-128"/>
        <a:cs typeface="+mn-cs"/>
      </a:defRPr>
    </a:lvl5pPr>
    <a:lvl6pPr marL="2286000" algn="l" defTabSz="914400" rtl="0" eaLnBrk="1" latinLnBrk="0" hangingPunct="1">
      <a:defRPr sz="2900" b="1" kern="1200">
        <a:solidFill>
          <a:schemeClr val="bg1"/>
        </a:solidFill>
        <a:latin typeface="Arial" panose="020B0604020202020204" pitchFamily="34" charset="0"/>
        <a:ea typeface="MS PGothic" panose="020B0600070205080204" pitchFamily="34" charset="-128"/>
        <a:cs typeface="+mn-cs"/>
      </a:defRPr>
    </a:lvl6pPr>
    <a:lvl7pPr marL="2743200" algn="l" defTabSz="914400" rtl="0" eaLnBrk="1" latinLnBrk="0" hangingPunct="1">
      <a:defRPr sz="2900" b="1" kern="1200">
        <a:solidFill>
          <a:schemeClr val="bg1"/>
        </a:solidFill>
        <a:latin typeface="Arial" panose="020B0604020202020204" pitchFamily="34" charset="0"/>
        <a:ea typeface="MS PGothic" panose="020B0600070205080204" pitchFamily="34" charset="-128"/>
        <a:cs typeface="+mn-cs"/>
      </a:defRPr>
    </a:lvl7pPr>
    <a:lvl8pPr marL="3200400" algn="l" defTabSz="914400" rtl="0" eaLnBrk="1" latinLnBrk="0" hangingPunct="1">
      <a:defRPr sz="2900" b="1" kern="1200">
        <a:solidFill>
          <a:schemeClr val="bg1"/>
        </a:solidFill>
        <a:latin typeface="Arial" panose="020B0604020202020204" pitchFamily="34" charset="0"/>
        <a:ea typeface="MS PGothic" panose="020B0600070205080204" pitchFamily="34" charset="-128"/>
        <a:cs typeface="+mn-cs"/>
      </a:defRPr>
    </a:lvl8pPr>
    <a:lvl9pPr marL="3657600" algn="l" defTabSz="914400" rtl="0" eaLnBrk="1" latinLnBrk="0" hangingPunct="1">
      <a:defRPr sz="2900" b="1" kern="1200">
        <a:solidFill>
          <a:schemeClr val="bg1"/>
        </a:solidFill>
        <a:latin typeface="Arial" panose="020B0604020202020204" pitchFamily="34" charset="0"/>
        <a:ea typeface="MS PGothic" panose="020B0600070205080204" pitchFamily="34" charset="-128"/>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532438"/>
    <a:srgbClr val="C8D1D5"/>
    <a:srgbClr val="34434B"/>
    <a:srgbClr val="008998"/>
    <a:srgbClr val="E3DEED"/>
    <a:srgbClr val="D789D1"/>
    <a:srgbClr val="FF3300"/>
    <a:srgbClr val="53086C"/>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0"/>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2DF4A93B-5149-4425-B805-4FB1C3E58DF6}" v="16" dt="2023-06-05T10:57:07.101"/>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7015" autoAdjust="0"/>
    <p:restoredTop sz="94660"/>
  </p:normalViewPr>
  <p:slideViewPr>
    <p:cSldViewPr>
      <p:cViewPr varScale="1">
        <p:scale>
          <a:sx n="108" d="100"/>
          <a:sy n="108" d="100"/>
        </p:scale>
        <p:origin x="1626" y="102"/>
      </p:cViewPr>
      <p:guideLst>
        <p:guide orient="horz" pos="2160"/>
        <p:guide pos="2880"/>
      </p:guideLst>
    </p:cSldViewPr>
  </p:slideViewPr>
  <p:notesTextViewPr>
    <p:cViewPr>
      <p:scale>
        <a:sx n="100" d="100"/>
        <a:sy n="100" d="100"/>
      </p:scale>
      <p:origin x="0" y="0"/>
    </p:cViewPr>
  </p:notesTextViewPr>
  <p:notesViewPr>
    <p:cSldViewPr>
      <p:cViewPr varScale="1">
        <p:scale>
          <a:sx n="61" d="100"/>
          <a:sy n="61" d="100"/>
        </p:scale>
        <p:origin x="3384" y="66"/>
      </p:cViewPr>
      <p:guideLst/>
    </p:cSldViewPr>
  </p:notes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3.xml"/><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viewProps" Target="viewProps.xml"/><Relationship Id="rId3" Type="http://schemas.openxmlformats.org/officeDocument/2006/relationships/customXml" Target="../customXml/item3.xml"/><Relationship Id="rId21" Type="http://schemas.openxmlformats.org/officeDocument/2006/relationships/slide" Target="slides/slide16.xml"/><Relationship Id="rId7" Type="http://schemas.openxmlformats.org/officeDocument/2006/relationships/slide" Target="slides/slide2.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presProps" Target="presProps.xml"/><Relationship Id="rId2" Type="http://schemas.openxmlformats.org/officeDocument/2006/relationships/customXml" Target="../customXml/item2.xml"/><Relationship Id="rId16" Type="http://schemas.openxmlformats.org/officeDocument/2006/relationships/slide" Target="slides/slide11.xml"/><Relationship Id="rId20" Type="http://schemas.openxmlformats.org/officeDocument/2006/relationships/slide" Target="slides/slide15.xml"/><Relationship Id="rId29" Type="http://schemas.microsoft.com/office/2015/10/relationships/revisionInfo" Target="revisionInfo.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handoutMaster" Target="handoutMasters/handoutMaster1.xml"/><Relationship Id="rId5" Type="http://schemas.openxmlformats.org/officeDocument/2006/relationships/slideMaster" Target="slideMasters/slideMaster2.xml"/><Relationship Id="rId15" Type="http://schemas.openxmlformats.org/officeDocument/2006/relationships/slide" Target="slides/slide10.xml"/><Relationship Id="rId23" Type="http://schemas.openxmlformats.org/officeDocument/2006/relationships/notesMaster" Target="notesMasters/notesMaster1.xml"/><Relationship Id="rId28" Type="http://schemas.openxmlformats.org/officeDocument/2006/relationships/tableStyles" Target="tableStyles.xml"/><Relationship Id="rId10" Type="http://schemas.openxmlformats.org/officeDocument/2006/relationships/slide" Target="slides/slide5.xml"/><Relationship Id="rId19" Type="http://schemas.openxmlformats.org/officeDocument/2006/relationships/slide" Target="slides/slide14.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theme" Target="theme/theme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4.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Tree>
    <p:extLst>
      <p:ext uri="{BB962C8B-B14F-4D97-AF65-F5344CB8AC3E}">
        <p14:creationId xmlns:p14="http://schemas.microsoft.com/office/powerpoint/2010/main" val="3956946587"/>
      </p:ext>
    </p:extLst>
  </p:cSld>
  <p:clrMap bg1="lt1" tx1="dk1" bg2="lt2" tx2="dk2" accent1="accent1" accent2="accent2" accent3="accent3" accent4="accent4" accent5="accent5" accent6="accent6" hlink="hlink" folHlink="folHlink"/>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bg1"/>
        </a:solidFill>
        <a:effectLst/>
      </p:bgPr>
    </p:bg>
    <p:spTree>
      <p:nvGrpSpPr>
        <p:cNvPr id="1" name=""/>
        <p:cNvGrpSpPr/>
        <p:nvPr/>
      </p:nvGrpSpPr>
      <p:grpSpPr>
        <a:xfrm>
          <a:off x="0" y="0"/>
          <a:ext cx="0" cy="0"/>
          <a:chOff x="0" y="0"/>
          <a:chExt cx="0" cy="0"/>
        </a:xfrm>
      </p:grpSpPr>
      <p:sp>
        <p:nvSpPr>
          <p:cNvPr id="73730" name="Rectangle 2"/>
          <p:cNvSpPr>
            <a:spLocks noGrp="1" noChangeArrowheads="1"/>
          </p:cNvSpPr>
          <p:nvPr>
            <p:ph type="hdr" sz="quarter"/>
          </p:nvPr>
        </p:nvSpPr>
        <p:spPr bwMode="auto">
          <a:xfrm>
            <a:off x="0" y="0"/>
            <a:ext cx="2933700" cy="495300"/>
          </a:xfrm>
          <a:prstGeom prst="rect">
            <a:avLst/>
          </a:prstGeom>
          <a:noFill/>
          <a:ln>
            <a:noFill/>
          </a:ln>
          <a:effectLst/>
          <a:extLst>
            <a:ext uri="{909E8E84-426E-40dd-AFC4-6F175D3DCCD1}"/>
            <a:ext uri="{91240B29-F687-4f45-9708-019B960494DF}"/>
            <a:ext uri="{AF507438-7753-43e0-B8FC-AC1667EBCBE1}"/>
            <a:ext uri="{FAA26D3D-D897-4be2-8F04-BA451C77F1D7}"/>
          </a:extLst>
        </p:spPr>
        <p:txBody>
          <a:bodyPr vert="horz" wrap="square" lIns="91440" tIns="45720" rIns="91440" bIns="45720" numCol="1" anchor="t" anchorCtr="0" compatLnSpc="1">
            <a:prstTxWarp prst="textNoShape">
              <a:avLst/>
            </a:prstTxWarp>
          </a:bodyPr>
          <a:lstStyle>
            <a:lvl1pPr eaLnBrk="1" hangingPunct="1">
              <a:defRPr sz="1200" b="0">
                <a:solidFill>
                  <a:schemeClr val="tx1"/>
                </a:solidFill>
                <a:latin typeface="Arial" charset="0"/>
                <a:ea typeface="ＭＳ Ｐゴシック" charset="0"/>
                <a:cs typeface="Arial" charset="0"/>
              </a:defRPr>
            </a:lvl1pPr>
          </a:lstStyle>
          <a:p>
            <a:pPr>
              <a:defRPr/>
            </a:pPr>
            <a:endParaRPr lang="en-GB"/>
          </a:p>
        </p:txBody>
      </p:sp>
      <p:sp>
        <p:nvSpPr>
          <p:cNvPr id="73731" name="Rectangle 3"/>
          <p:cNvSpPr>
            <a:spLocks noGrp="1" noChangeArrowheads="1"/>
          </p:cNvSpPr>
          <p:nvPr>
            <p:ph type="dt" idx="1"/>
          </p:nvPr>
        </p:nvSpPr>
        <p:spPr bwMode="auto">
          <a:xfrm>
            <a:off x="3833813" y="0"/>
            <a:ext cx="2933700" cy="495300"/>
          </a:xfrm>
          <a:prstGeom prst="rect">
            <a:avLst/>
          </a:prstGeom>
          <a:noFill/>
          <a:ln>
            <a:noFill/>
          </a:ln>
          <a:effectLst/>
          <a:extLst>
            <a:ext uri="{909E8E84-426E-40dd-AFC4-6F175D3DCCD1}"/>
            <a:ext uri="{91240B29-F687-4f45-9708-019B960494DF}"/>
            <a:ext uri="{AF507438-7753-43e0-B8FC-AC1667EBCBE1}"/>
            <a:ext uri="{FAA26D3D-D897-4be2-8F04-BA451C77F1D7}"/>
          </a:extLst>
        </p:spPr>
        <p:txBody>
          <a:bodyPr vert="horz" wrap="square" lIns="91440" tIns="45720" rIns="91440" bIns="45720" numCol="1" anchor="t" anchorCtr="0" compatLnSpc="1">
            <a:prstTxWarp prst="textNoShape">
              <a:avLst/>
            </a:prstTxWarp>
          </a:bodyPr>
          <a:lstStyle>
            <a:lvl1pPr algn="r" eaLnBrk="1" hangingPunct="1">
              <a:defRPr sz="1200" b="0">
                <a:solidFill>
                  <a:schemeClr val="tx1"/>
                </a:solidFill>
                <a:latin typeface="Arial" charset="0"/>
                <a:ea typeface="ＭＳ Ｐゴシック" charset="0"/>
                <a:cs typeface="Arial" charset="0"/>
              </a:defRPr>
            </a:lvl1pPr>
          </a:lstStyle>
          <a:p>
            <a:pPr>
              <a:defRPr/>
            </a:pPr>
            <a:endParaRPr lang="en-GB"/>
          </a:p>
        </p:txBody>
      </p:sp>
      <p:sp>
        <p:nvSpPr>
          <p:cNvPr id="7172" name="Rectangle 4"/>
          <p:cNvSpPr>
            <a:spLocks noGrp="1" noRot="1" noChangeAspect="1" noChangeArrowheads="1" noTextEdit="1"/>
          </p:cNvSpPr>
          <p:nvPr>
            <p:ph type="sldImg" idx="2"/>
          </p:nvPr>
        </p:nvSpPr>
        <p:spPr bwMode="auto">
          <a:xfrm>
            <a:off x="908050" y="742950"/>
            <a:ext cx="4953000" cy="3714750"/>
          </a:xfrm>
          <a:prstGeom prst="rect">
            <a:avLst/>
          </a:prstGeom>
          <a:noFill/>
          <a:ln w="9525">
            <a:solidFill>
              <a:srgbClr val="000000"/>
            </a:solidFill>
            <a:miter lim="800000"/>
            <a:headEnd/>
            <a:tailEnd/>
          </a:ln>
          <a:extLst>
            <a:ext uri="{909E8E84-426E-40DD-AFC4-6F175D3DCCD1}">
              <a14:hiddenFill xmlns:a14="http://schemas.microsoft.com/office/drawing/2010/main">
                <a:solidFill>
                  <a:srgbClr val="FFFFFF"/>
                </a:solidFill>
              </a14:hiddenFill>
            </a:ext>
          </a:extLst>
        </p:spPr>
      </p:sp>
      <p:sp>
        <p:nvSpPr>
          <p:cNvPr id="73733" name="Rectangle 5"/>
          <p:cNvSpPr>
            <a:spLocks noGrp="1" noChangeArrowheads="1"/>
          </p:cNvSpPr>
          <p:nvPr>
            <p:ph type="body" sz="quarter" idx="3"/>
          </p:nvPr>
        </p:nvSpPr>
        <p:spPr bwMode="auto">
          <a:xfrm>
            <a:off x="676275" y="4705350"/>
            <a:ext cx="5416550" cy="4457700"/>
          </a:xfrm>
          <a:prstGeom prst="rect">
            <a:avLst/>
          </a:prstGeom>
          <a:noFill/>
          <a:ln>
            <a:noFill/>
          </a:ln>
          <a:effectLst/>
          <a:extLst>
            <a:ext uri="{909E8E84-426E-40dd-AFC4-6F175D3DCCD1}"/>
            <a:ext uri="{91240B29-F687-4f45-9708-019B960494DF}"/>
            <a:ext uri="{AF507438-7753-43e0-B8FC-AC1667EBCBE1}"/>
            <a:ext uri="{FAA26D3D-D897-4be2-8F04-BA451C77F1D7}"/>
          </a:extLst>
        </p:spPr>
        <p:txBody>
          <a:bodyPr vert="horz" wrap="square" lIns="91440" tIns="45720" rIns="91440" bIns="45720" numCol="1" anchor="t" anchorCtr="0" compatLnSpc="1">
            <a:prstTxWarp prst="textNoShape">
              <a:avLst/>
            </a:prstTxWarp>
          </a:bodyPr>
          <a:lstStyle/>
          <a:p>
            <a:pPr lvl="0"/>
            <a:r>
              <a:rPr lang="en-GB" noProof="0"/>
              <a:t>Click to edit Master text styles</a:t>
            </a:r>
          </a:p>
          <a:p>
            <a:pPr lvl="1"/>
            <a:r>
              <a:rPr lang="en-GB" noProof="0"/>
              <a:t>Second level</a:t>
            </a:r>
          </a:p>
          <a:p>
            <a:pPr lvl="2"/>
            <a:r>
              <a:rPr lang="en-GB" noProof="0"/>
              <a:t>Third level</a:t>
            </a:r>
          </a:p>
          <a:p>
            <a:pPr lvl="3"/>
            <a:r>
              <a:rPr lang="en-GB" noProof="0"/>
              <a:t>Fourth level</a:t>
            </a:r>
          </a:p>
          <a:p>
            <a:pPr lvl="4"/>
            <a:r>
              <a:rPr lang="en-GB" noProof="0"/>
              <a:t>Fifth level</a:t>
            </a:r>
          </a:p>
        </p:txBody>
      </p:sp>
      <p:sp>
        <p:nvSpPr>
          <p:cNvPr id="73734" name="Rectangle 6"/>
          <p:cNvSpPr>
            <a:spLocks noGrp="1" noChangeArrowheads="1"/>
          </p:cNvSpPr>
          <p:nvPr>
            <p:ph type="ftr" sz="quarter" idx="4"/>
          </p:nvPr>
        </p:nvSpPr>
        <p:spPr bwMode="auto">
          <a:xfrm>
            <a:off x="0" y="9409113"/>
            <a:ext cx="2933700" cy="495300"/>
          </a:xfrm>
          <a:prstGeom prst="rect">
            <a:avLst/>
          </a:prstGeom>
          <a:noFill/>
          <a:ln>
            <a:noFill/>
          </a:ln>
          <a:effectLst/>
          <a:extLst>
            <a:ext uri="{909E8E84-426E-40dd-AFC4-6F175D3DCCD1}"/>
            <a:ext uri="{91240B29-F687-4f45-9708-019B960494DF}"/>
            <a:ext uri="{AF507438-7753-43e0-B8FC-AC1667EBCBE1}"/>
            <a:ext uri="{FAA26D3D-D897-4be2-8F04-BA451C77F1D7}"/>
          </a:extLst>
        </p:spPr>
        <p:txBody>
          <a:bodyPr vert="horz" wrap="square" lIns="91440" tIns="45720" rIns="91440" bIns="45720" numCol="1" anchor="b" anchorCtr="0" compatLnSpc="1">
            <a:prstTxWarp prst="textNoShape">
              <a:avLst/>
            </a:prstTxWarp>
          </a:bodyPr>
          <a:lstStyle>
            <a:lvl1pPr eaLnBrk="1" hangingPunct="1">
              <a:defRPr sz="1200" b="0">
                <a:solidFill>
                  <a:schemeClr val="tx1"/>
                </a:solidFill>
                <a:latin typeface="Arial" charset="0"/>
                <a:ea typeface="ＭＳ Ｐゴシック" charset="0"/>
                <a:cs typeface="Arial" charset="0"/>
              </a:defRPr>
            </a:lvl1pPr>
          </a:lstStyle>
          <a:p>
            <a:pPr>
              <a:defRPr/>
            </a:pPr>
            <a:endParaRPr lang="en-GB"/>
          </a:p>
        </p:txBody>
      </p:sp>
      <p:sp>
        <p:nvSpPr>
          <p:cNvPr id="73735" name="Rectangle 7"/>
          <p:cNvSpPr>
            <a:spLocks noGrp="1" noChangeArrowheads="1"/>
          </p:cNvSpPr>
          <p:nvPr>
            <p:ph type="sldNum" sz="quarter" idx="5"/>
          </p:nvPr>
        </p:nvSpPr>
        <p:spPr bwMode="auto">
          <a:xfrm>
            <a:off x="3833813" y="9409113"/>
            <a:ext cx="2933700" cy="495300"/>
          </a:xfrm>
          <a:prstGeom prst="rect">
            <a:avLst/>
          </a:prstGeom>
          <a:noFill/>
          <a:ln>
            <a:noFill/>
          </a:ln>
          <a:effectLst/>
          <a:extLst>
            <a:ext uri="{909E8E84-426E-40dd-AFC4-6F175D3DCCD1}"/>
            <a:ext uri="{91240B29-F687-4f45-9708-019B960494DF}"/>
            <a:ext uri="{AF507438-7753-43e0-B8FC-AC1667EBCBE1}"/>
            <a:ext uri="{FAA26D3D-D897-4be2-8F04-BA451C77F1D7}"/>
          </a:extLst>
        </p:spPr>
        <p:txBody>
          <a:bodyPr vert="horz" wrap="square" lIns="91440" tIns="45720" rIns="91440" bIns="45720" numCol="1" anchor="b" anchorCtr="0" compatLnSpc="1">
            <a:prstTxWarp prst="textNoShape">
              <a:avLst/>
            </a:prstTxWarp>
          </a:bodyPr>
          <a:lstStyle>
            <a:lvl1pPr algn="r" eaLnBrk="1" hangingPunct="1">
              <a:defRPr sz="1200" b="0">
                <a:solidFill>
                  <a:schemeClr val="tx1"/>
                </a:solidFill>
                <a:ea typeface="ＭＳ Ｐゴシック" panose="020B0600070205080204" pitchFamily="34" charset="-128"/>
              </a:defRPr>
            </a:lvl1pPr>
          </a:lstStyle>
          <a:p>
            <a:pPr>
              <a:defRPr/>
            </a:pPr>
            <a:fld id="{D6551958-0583-4EF9-BC02-C1B71F0DA276}" type="slidenum">
              <a:rPr lang="en-GB" altLang="en-US"/>
              <a:pPr>
                <a:defRPr/>
              </a:pPr>
              <a:t>‹#›</a:t>
            </a:fld>
            <a:endParaRPr lang="en-GB" altLang="en-US"/>
          </a:p>
        </p:txBody>
      </p:sp>
    </p:spTree>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Arial" charset="0"/>
        <a:ea typeface="MS PGothic" panose="020B0600070205080204" pitchFamily="34" charset="-128"/>
        <a:cs typeface="Arial" charset="0"/>
      </a:defRPr>
    </a:lvl1pPr>
    <a:lvl2pPr marL="457200" algn="l" rtl="0" eaLnBrk="0" fontAlgn="base" hangingPunct="0">
      <a:spcBef>
        <a:spcPct val="30000"/>
      </a:spcBef>
      <a:spcAft>
        <a:spcPct val="0"/>
      </a:spcAft>
      <a:defRPr sz="1200" kern="1200">
        <a:solidFill>
          <a:schemeClr val="tx1"/>
        </a:solidFill>
        <a:latin typeface="Arial" charset="0"/>
        <a:ea typeface="MS PGothic" panose="020B0600070205080204" pitchFamily="34" charset="-128"/>
        <a:cs typeface="Arial" charset="0"/>
      </a:defRPr>
    </a:lvl2pPr>
    <a:lvl3pPr marL="914400" algn="l" rtl="0" eaLnBrk="0" fontAlgn="base" hangingPunct="0">
      <a:spcBef>
        <a:spcPct val="30000"/>
      </a:spcBef>
      <a:spcAft>
        <a:spcPct val="0"/>
      </a:spcAft>
      <a:defRPr sz="1200" kern="1200">
        <a:solidFill>
          <a:schemeClr val="tx1"/>
        </a:solidFill>
        <a:latin typeface="Arial" charset="0"/>
        <a:ea typeface="MS PGothic" panose="020B0600070205080204" pitchFamily="34" charset="-128"/>
        <a:cs typeface="Arial" charset="0"/>
      </a:defRPr>
    </a:lvl3pPr>
    <a:lvl4pPr marL="1371600" algn="l" rtl="0" eaLnBrk="0" fontAlgn="base" hangingPunct="0">
      <a:spcBef>
        <a:spcPct val="30000"/>
      </a:spcBef>
      <a:spcAft>
        <a:spcPct val="0"/>
      </a:spcAft>
      <a:defRPr sz="1200" kern="1200">
        <a:solidFill>
          <a:schemeClr val="tx1"/>
        </a:solidFill>
        <a:latin typeface="Arial" charset="0"/>
        <a:ea typeface="MS PGothic" panose="020B0600070205080204" pitchFamily="34" charset="-128"/>
        <a:cs typeface="Arial" charset="0"/>
      </a:defRPr>
    </a:lvl4pPr>
    <a:lvl5pPr marL="1828800" algn="l" rtl="0" eaLnBrk="0" fontAlgn="base" hangingPunct="0">
      <a:spcBef>
        <a:spcPct val="30000"/>
      </a:spcBef>
      <a:spcAft>
        <a:spcPct val="0"/>
      </a:spcAft>
      <a:defRPr sz="1200" kern="1200">
        <a:solidFill>
          <a:schemeClr val="tx1"/>
        </a:solidFill>
        <a:latin typeface="Arial" charset="0"/>
        <a:ea typeface="MS PGothic" panose="020B0600070205080204" pitchFamily="34" charset="-128"/>
        <a:cs typeface="Arial" charset="0"/>
      </a:defRPr>
    </a:lvl5pPr>
    <a:lvl6pPr marL="2286000" algn="l" defTabSz="457200" rtl="0" eaLnBrk="1" latinLnBrk="0" hangingPunct="1">
      <a:defRPr sz="1200" kern="1200">
        <a:solidFill>
          <a:schemeClr val="tx1"/>
        </a:solidFill>
        <a:latin typeface="+mn-lt"/>
        <a:ea typeface="+mn-ea"/>
        <a:cs typeface="+mn-cs"/>
      </a:defRPr>
    </a:lvl6pPr>
    <a:lvl7pPr marL="2743200" algn="l" defTabSz="457200" rtl="0" eaLnBrk="1" latinLnBrk="0" hangingPunct="1">
      <a:defRPr sz="1200" kern="1200">
        <a:solidFill>
          <a:schemeClr val="tx1"/>
        </a:solidFill>
        <a:latin typeface="+mn-lt"/>
        <a:ea typeface="+mn-ea"/>
        <a:cs typeface="+mn-cs"/>
      </a:defRPr>
    </a:lvl7pPr>
    <a:lvl8pPr marL="3200400" algn="l" defTabSz="457200" rtl="0" eaLnBrk="1" latinLnBrk="0" hangingPunct="1">
      <a:defRPr sz="1200" kern="1200">
        <a:solidFill>
          <a:schemeClr val="tx1"/>
        </a:solidFill>
        <a:latin typeface="+mn-lt"/>
        <a:ea typeface="+mn-ea"/>
        <a:cs typeface="+mn-cs"/>
      </a:defRPr>
    </a:lvl8pPr>
    <a:lvl9pPr marL="3657600" algn="l" defTabSz="4572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GB"/>
          </a:p>
        </p:txBody>
      </p:sp>
      <p:sp>
        <p:nvSpPr>
          <p:cNvPr id="4" name="Slide Number Placeholder 3"/>
          <p:cNvSpPr>
            <a:spLocks noGrp="1"/>
          </p:cNvSpPr>
          <p:nvPr>
            <p:ph type="sldNum" sz="quarter" idx="5"/>
          </p:nvPr>
        </p:nvSpPr>
        <p:spPr/>
        <p:txBody>
          <a:bodyPr/>
          <a:lstStyle/>
          <a:p>
            <a:pPr>
              <a:defRPr/>
            </a:pPr>
            <a:fld id="{D6551958-0583-4EF9-BC02-C1B71F0DA276}" type="slidenum">
              <a:rPr lang="en-GB" altLang="en-US" smtClean="0"/>
              <a:pPr>
                <a:defRPr/>
              </a:pPr>
              <a:t>1</a:t>
            </a:fld>
            <a:endParaRPr lang="en-GB" altLang="en-US"/>
          </a:p>
        </p:txBody>
      </p:sp>
    </p:spTree>
    <p:extLst>
      <p:ext uri="{BB962C8B-B14F-4D97-AF65-F5344CB8AC3E}">
        <p14:creationId xmlns:p14="http://schemas.microsoft.com/office/powerpoint/2010/main" val="11947852"/>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GB" dirty="0"/>
              <a:t>Talk about MODLAP’s contribution to this</a:t>
            </a:r>
          </a:p>
        </p:txBody>
      </p:sp>
      <p:sp>
        <p:nvSpPr>
          <p:cNvPr id="4" name="Slide Number Placeholder 3"/>
          <p:cNvSpPr>
            <a:spLocks noGrp="1"/>
          </p:cNvSpPr>
          <p:nvPr>
            <p:ph type="sldNum" sz="quarter" idx="5"/>
          </p:nvPr>
        </p:nvSpPr>
        <p:spPr/>
        <p:txBody>
          <a:bodyPr/>
          <a:lstStyle/>
          <a:p>
            <a:pPr>
              <a:defRPr/>
            </a:pPr>
            <a:fld id="{D6551958-0583-4EF9-BC02-C1B71F0DA276}" type="slidenum">
              <a:rPr lang="en-GB" altLang="en-US" smtClean="0"/>
              <a:pPr>
                <a:defRPr/>
              </a:pPr>
              <a:t>3</a:t>
            </a:fld>
            <a:endParaRPr lang="en-GB" altLang="en-US"/>
          </a:p>
        </p:txBody>
      </p:sp>
    </p:spTree>
    <p:extLst>
      <p:ext uri="{BB962C8B-B14F-4D97-AF65-F5344CB8AC3E}">
        <p14:creationId xmlns:p14="http://schemas.microsoft.com/office/powerpoint/2010/main" val="1931246218"/>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4" name="Rectangle 5"/>
          <p:cNvSpPr>
            <a:spLocks noChangeArrowheads="1"/>
          </p:cNvSpPr>
          <p:nvPr/>
        </p:nvSpPr>
        <p:spPr bwMode="auto">
          <a:xfrm>
            <a:off x="0" y="6008688"/>
            <a:ext cx="9144000" cy="863600"/>
          </a:xfrm>
          <a:prstGeom prst="rect">
            <a:avLst/>
          </a:prstGeom>
          <a:solidFill>
            <a:srgbClr val="532438"/>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defRPr sz="2900" b="1">
                <a:solidFill>
                  <a:schemeClr val="bg1"/>
                </a:solidFill>
                <a:latin typeface="Arial" panose="020B0604020202020204" pitchFamily="34" charset="0"/>
                <a:ea typeface="ＭＳ Ｐゴシック" panose="020B0600070205080204" pitchFamily="34" charset="-128"/>
              </a:defRPr>
            </a:lvl1pPr>
            <a:lvl2pPr marL="742950" indent="-285750">
              <a:defRPr sz="2900" b="1">
                <a:solidFill>
                  <a:schemeClr val="bg1"/>
                </a:solidFill>
                <a:latin typeface="Arial" panose="020B0604020202020204" pitchFamily="34" charset="0"/>
                <a:ea typeface="ＭＳ Ｐゴシック" panose="020B0600070205080204" pitchFamily="34" charset="-128"/>
              </a:defRPr>
            </a:lvl2pPr>
            <a:lvl3pPr marL="1143000" indent="-228600">
              <a:defRPr sz="2900" b="1">
                <a:solidFill>
                  <a:schemeClr val="bg1"/>
                </a:solidFill>
                <a:latin typeface="Arial" panose="020B0604020202020204" pitchFamily="34" charset="0"/>
                <a:ea typeface="ＭＳ Ｐゴシック" panose="020B0600070205080204" pitchFamily="34" charset="-128"/>
              </a:defRPr>
            </a:lvl3pPr>
            <a:lvl4pPr marL="1600200" indent="-228600">
              <a:defRPr sz="2900" b="1">
                <a:solidFill>
                  <a:schemeClr val="bg1"/>
                </a:solidFill>
                <a:latin typeface="Arial" panose="020B0604020202020204" pitchFamily="34" charset="0"/>
                <a:ea typeface="ＭＳ Ｐゴシック" panose="020B0600070205080204" pitchFamily="34" charset="-128"/>
              </a:defRPr>
            </a:lvl4pPr>
            <a:lvl5pPr marL="2057400" indent="-228600">
              <a:defRPr sz="2900" b="1">
                <a:solidFill>
                  <a:schemeClr val="bg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9pPr>
          </a:lstStyle>
          <a:p>
            <a:pPr eaLnBrk="1" hangingPunct="1">
              <a:defRPr/>
            </a:pPr>
            <a:endParaRPr lang="en-US" altLang="en-US"/>
          </a:p>
        </p:txBody>
      </p:sp>
      <p:pic>
        <p:nvPicPr>
          <p:cNvPr id="5" name="Picture 21" descr="MOD_RGB_AW"/>
          <p:cNvPicPr>
            <a:picLocks noChangeAspect="1" noChangeArrowheads="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539750" y="549275"/>
            <a:ext cx="1800225" cy="1454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 Box 14"/>
          <p:cNvSpPr txBox="1">
            <a:spLocks noChangeArrowheads="1"/>
          </p:cNvSpPr>
          <p:nvPr userDrawn="1"/>
        </p:nvSpPr>
        <p:spPr bwMode="auto">
          <a:xfrm>
            <a:off x="395288" y="6237288"/>
            <a:ext cx="8424862" cy="320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bIns="0" anchor="b">
            <a:spAutoFit/>
          </a:bodyPr>
          <a:lstStyle>
            <a:lvl1pPr>
              <a:lnSpc>
                <a:spcPct val="125000"/>
              </a:lnSpc>
              <a:spcBef>
                <a:spcPct val="20000"/>
              </a:spcBef>
              <a:buClr>
                <a:srgbClr val="C8D1D5"/>
              </a:buClr>
              <a:buFont typeface="Wingdings" panose="05000000000000000000" pitchFamily="2" charset="2"/>
              <a:buChar char="n"/>
              <a:defRPr sz="2400" b="1">
                <a:solidFill>
                  <a:schemeClr val="tx1"/>
                </a:solidFill>
                <a:latin typeface="Arial" panose="020B0604020202020204" pitchFamily="34" charset="0"/>
                <a:ea typeface="ＭＳ Ｐゴシック" panose="020B0600070205080204" pitchFamily="34" charset="-128"/>
                <a:cs typeface="Arial" panose="020B0604020202020204" pitchFamily="34" charset="0"/>
              </a:defRPr>
            </a:lvl1pPr>
            <a:lvl2pPr marL="742950" indent="-285750">
              <a:lnSpc>
                <a:spcPct val="125000"/>
              </a:lnSpc>
              <a:spcBef>
                <a:spcPct val="20000"/>
              </a:spcBef>
              <a:buClr>
                <a:srgbClr val="C8D1D5"/>
              </a:buClr>
              <a:buFont typeface="Arial" panose="020B0604020202020204" pitchFamily="34" charset="0"/>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2pPr>
            <a:lvl3pPr marL="1143000" indent="-228600">
              <a:lnSpc>
                <a:spcPct val="125000"/>
              </a:lnSpc>
              <a:spcBef>
                <a:spcPct val="20000"/>
              </a:spcBef>
              <a:buClr>
                <a:schemeClr val="tx1"/>
              </a:buClr>
              <a:buFont typeface="Courier New" panose="02070309020205020404" pitchFamily="49" charset="0"/>
              <a:buChar char="­"/>
              <a:defRPr>
                <a:solidFill>
                  <a:schemeClr val="tx1"/>
                </a:solidFill>
                <a:latin typeface="Arial" panose="020B0604020202020204" pitchFamily="34" charset="0"/>
                <a:ea typeface="ＭＳ Ｐゴシック" panose="020B0600070205080204" pitchFamily="34" charset="-128"/>
                <a:cs typeface="Arial" panose="020B0604020202020204" pitchFamily="34" charset="0"/>
              </a:defRPr>
            </a:lvl3pPr>
            <a:lvl4pPr marL="1600200" indent="-228600">
              <a:lnSpc>
                <a:spcPct val="125000"/>
              </a:lnSpc>
              <a:spcBef>
                <a:spcPct val="20000"/>
              </a:spcBef>
              <a:buClr>
                <a:srgbClr val="53086C"/>
              </a:buClr>
              <a:buFont typeface="Arial" panose="020B0604020202020204" pitchFamily="34" charset="0"/>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4pPr>
            <a:lvl5pPr marL="2057400" indent="-228600">
              <a:lnSpc>
                <a:spcPct val="125000"/>
              </a:lnSpc>
              <a:spcBef>
                <a:spcPct val="20000"/>
              </a:spcBef>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5pPr>
            <a:lvl6pPr marL="25146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6pPr>
            <a:lvl7pPr marL="29718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7pPr>
            <a:lvl8pPr marL="34290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8pPr>
            <a:lvl9pPr marL="38862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9pPr>
          </a:lstStyle>
          <a:p>
            <a:pPr algn="r" eaLnBrk="1" hangingPunct="1">
              <a:lnSpc>
                <a:spcPct val="100000"/>
              </a:lnSpc>
              <a:spcBef>
                <a:spcPct val="50000"/>
              </a:spcBef>
              <a:buClrTx/>
              <a:buFontTx/>
              <a:buNone/>
              <a:defRPr/>
            </a:pPr>
            <a:r>
              <a:rPr lang="en-GB" altLang="en-US" sz="1800" dirty="0">
                <a:solidFill>
                  <a:schemeClr val="bg1"/>
                </a:solidFill>
              </a:rPr>
              <a:t>Armed Forces Families and Safeguarding</a:t>
            </a:r>
          </a:p>
        </p:txBody>
      </p:sp>
      <p:sp>
        <p:nvSpPr>
          <p:cNvPr id="226306" name="Rectangle 2"/>
          <p:cNvSpPr>
            <a:spLocks noGrp="1" noChangeArrowheads="1"/>
          </p:cNvSpPr>
          <p:nvPr>
            <p:ph type="ctrTitle" hasCustomPrompt="1"/>
          </p:nvPr>
        </p:nvSpPr>
        <p:spPr>
          <a:xfrm>
            <a:off x="2339975" y="3212976"/>
            <a:ext cx="6657975" cy="719138"/>
          </a:xfrm>
        </p:spPr>
        <p:txBody>
          <a:bodyPr anchor="b"/>
          <a:lstStyle>
            <a:lvl1pPr>
              <a:defRPr/>
            </a:lvl1pPr>
          </a:lstStyle>
          <a:p>
            <a:pPr lvl="0"/>
            <a:r>
              <a:rPr lang="en-GB" noProof="0" dirty="0"/>
              <a:t>Educational Transitions for Armed forces students with higher tariff SEND</a:t>
            </a:r>
          </a:p>
        </p:txBody>
      </p:sp>
      <p:sp>
        <p:nvSpPr>
          <p:cNvPr id="226307" name="Rectangle 3"/>
          <p:cNvSpPr>
            <a:spLocks noGrp="1" noChangeArrowheads="1"/>
          </p:cNvSpPr>
          <p:nvPr>
            <p:ph type="subTitle" idx="1" hasCustomPrompt="1"/>
          </p:nvPr>
        </p:nvSpPr>
        <p:spPr>
          <a:xfrm>
            <a:off x="2122487" y="4509120"/>
            <a:ext cx="6657975" cy="719138"/>
          </a:xfrm>
        </p:spPr>
        <p:txBody>
          <a:bodyPr/>
          <a:lstStyle>
            <a:lvl1pPr marL="0" indent="0">
              <a:buFont typeface="Wingdings" charset="0"/>
              <a:buNone/>
              <a:defRPr/>
            </a:lvl1pPr>
          </a:lstStyle>
          <a:p>
            <a:pPr lvl="0"/>
            <a:r>
              <a:rPr lang="en-GB" noProof="0" dirty="0"/>
              <a:t>FANDF Conference – June 2023</a:t>
            </a:r>
          </a:p>
        </p:txBody>
      </p:sp>
    </p:spTree>
    <p:extLst>
      <p:ext uri="{BB962C8B-B14F-4D97-AF65-F5344CB8AC3E}">
        <p14:creationId xmlns:p14="http://schemas.microsoft.com/office/powerpoint/2010/main" val="156708839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4" name="Rectangle 5"/>
          <p:cNvSpPr>
            <a:spLocks noChangeArrowheads="1"/>
          </p:cNvSpPr>
          <p:nvPr userDrawn="1"/>
        </p:nvSpPr>
        <p:spPr bwMode="auto">
          <a:xfrm>
            <a:off x="0" y="6008688"/>
            <a:ext cx="9144000" cy="863600"/>
          </a:xfrm>
          <a:prstGeom prst="rect">
            <a:avLst/>
          </a:prstGeom>
          <a:solidFill>
            <a:srgbClr val="532438"/>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defRPr sz="2900" b="1">
                <a:solidFill>
                  <a:schemeClr val="bg1"/>
                </a:solidFill>
                <a:latin typeface="Arial" panose="020B0604020202020204" pitchFamily="34" charset="0"/>
                <a:ea typeface="ＭＳ Ｐゴシック" panose="020B0600070205080204" pitchFamily="34" charset="-128"/>
              </a:defRPr>
            </a:lvl1pPr>
            <a:lvl2pPr marL="742950" indent="-285750">
              <a:defRPr sz="2900" b="1">
                <a:solidFill>
                  <a:schemeClr val="bg1"/>
                </a:solidFill>
                <a:latin typeface="Arial" panose="020B0604020202020204" pitchFamily="34" charset="0"/>
                <a:ea typeface="ＭＳ Ｐゴシック" panose="020B0600070205080204" pitchFamily="34" charset="-128"/>
              </a:defRPr>
            </a:lvl2pPr>
            <a:lvl3pPr marL="1143000" indent="-228600">
              <a:defRPr sz="2900" b="1">
                <a:solidFill>
                  <a:schemeClr val="bg1"/>
                </a:solidFill>
                <a:latin typeface="Arial" panose="020B0604020202020204" pitchFamily="34" charset="0"/>
                <a:ea typeface="ＭＳ Ｐゴシック" panose="020B0600070205080204" pitchFamily="34" charset="-128"/>
              </a:defRPr>
            </a:lvl3pPr>
            <a:lvl4pPr marL="1600200" indent="-228600">
              <a:defRPr sz="2900" b="1">
                <a:solidFill>
                  <a:schemeClr val="bg1"/>
                </a:solidFill>
                <a:latin typeface="Arial" panose="020B0604020202020204" pitchFamily="34" charset="0"/>
                <a:ea typeface="ＭＳ Ｐゴシック" panose="020B0600070205080204" pitchFamily="34" charset="-128"/>
              </a:defRPr>
            </a:lvl4pPr>
            <a:lvl5pPr marL="2057400" indent="-228600">
              <a:defRPr sz="2900" b="1">
                <a:solidFill>
                  <a:schemeClr val="bg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9pPr>
          </a:lstStyle>
          <a:p>
            <a:pPr eaLnBrk="1" hangingPunct="1">
              <a:defRPr/>
            </a:pPr>
            <a:endParaRPr lang="en-US" altLang="en-US" dirty="0"/>
          </a:p>
        </p:txBody>
      </p:sp>
      <p:sp>
        <p:nvSpPr>
          <p:cNvPr id="5" name="Text Box 14"/>
          <p:cNvSpPr txBox="1">
            <a:spLocks noChangeArrowheads="1"/>
          </p:cNvSpPr>
          <p:nvPr userDrawn="1"/>
        </p:nvSpPr>
        <p:spPr bwMode="auto">
          <a:xfrm>
            <a:off x="395288" y="6237288"/>
            <a:ext cx="8424862" cy="320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bIns="0" anchor="b">
            <a:spAutoFit/>
          </a:bodyPr>
          <a:lstStyle>
            <a:lvl1pPr>
              <a:lnSpc>
                <a:spcPct val="125000"/>
              </a:lnSpc>
              <a:spcBef>
                <a:spcPct val="20000"/>
              </a:spcBef>
              <a:buClr>
                <a:srgbClr val="C8D1D5"/>
              </a:buClr>
              <a:buFont typeface="Wingdings" panose="05000000000000000000" pitchFamily="2" charset="2"/>
              <a:buChar char="n"/>
              <a:defRPr sz="2400" b="1">
                <a:solidFill>
                  <a:schemeClr val="tx1"/>
                </a:solidFill>
                <a:latin typeface="Arial" panose="020B0604020202020204" pitchFamily="34" charset="0"/>
                <a:ea typeface="ＭＳ Ｐゴシック" panose="020B0600070205080204" pitchFamily="34" charset="-128"/>
                <a:cs typeface="Arial" panose="020B0604020202020204" pitchFamily="34" charset="0"/>
              </a:defRPr>
            </a:lvl1pPr>
            <a:lvl2pPr marL="742950" indent="-285750">
              <a:lnSpc>
                <a:spcPct val="125000"/>
              </a:lnSpc>
              <a:spcBef>
                <a:spcPct val="20000"/>
              </a:spcBef>
              <a:buClr>
                <a:srgbClr val="C8D1D5"/>
              </a:buClr>
              <a:buFont typeface="Arial" panose="020B0604020202020204" pitchFamily="34" charset="0"/>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2pPr>
            <a:lvl3pPr marL="1143000" indent="-228600">
              <a:lnSpc>
                <a:spcPct val="125000"/>
              </a:lnSpc>
              <a:spcBef>
                <a:spcPct val="20000"/>
              </a:spcBef>
              <a:buClr>
                <a:schemeClr val="tx1"/>
              </a:buClr>
              <a:buFont typeface="Courier New" panose="02070309020205020404" pitchFamily="49" charset="0"/>
              <a:buChar char="­"/>
              <a:defRPr>
                <a:solidFill>
                  <a:schemeClr val="tx1"/>
                </a:solidFill>
                <a:latin typeface="Arial" panose="020B0604020202020204" pitchFamily="34" charset="0"/>
                <a:ea typeface="ＭＳ Ｐゴシック" panose="020B0600070205080204" pitchFamily="34" charset="-128"/>
                <a:cs typeface="Arial" panose="020B0604020202020204" pitchFamily="34" charset="0"/>
              </a:defRPr>
            </a:lvl3pPr>
            <a:lvl4pPr marL="1600200" indent="-228600">
              <a:lnSpc>
                <a:spcPct val="125000"/>
              </a:lnSpc>
              <a:spcBef>
                <a:spcPct val="20000"/>
              </a:spcBef>
              <a:buClr>
                <a:srgbClr val="53086C"/>
              </a:buClr>
              <a:buFont typeface="Arial" panose="020B0604020202020204" pitchFamily="34" charset="0"/>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4pPr>
            <a:lvl5pPr marL="2057400" indent="-228600">
              <a:lnSpc>
                <a:spcPct val="125000"/>
              </a:lnSpc>
              <a:spcBef>
                <a:spcPct val="20000"/>
              </a:spcBef>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5pPr>
            <a:lvl6pPr marL="25146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6pPr>
            <a:lvl7pPr marL="29718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7pPr>
            <a:lvl8pPr marL="34290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8pPr>
            <a:lvl9pPr marL="38862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9pPr>
          </a:lstStyle>
          <a:p>
            <a:pPr algn="r" eaLnBrk="1" hangingPunct="1">
              <a:lnSpc>
                <a:spcPct val="100000"/>
              </a:lnSpc>
              <a:spcBef>
                <a:spcPct val="50000"/>
              </a:spcBef>
              <a:buClrTx/>
              <a:buFontTx/>
              <a:buNone/>
              <a:defRPr/>
            </a:pPr>
            <a:r>
              <a:rPr lang="en-GB" altLang="en-US" sz="1800" dirty="0">
                <a:solidFill>
                  <a:schemeClr val="bg1"/>
                </a:solidFill>
              </a:rPr>
              <a:t>Armed Forces Families </a:t>
            </a:r>
            <a:r>
              <a:rPr lang="en-GB" altLang="en-US" sz="1800">
                <a:solidFill>
                  <a:schemeClr val="bg1"/>
                </a:solidFill>
              </a:rPr>
              <a:t>and Safeguarding </a:t>
            </a:r>
            <a:endParaRPr lang="en-GB" altLang="en-US" sz="1800" dirty="0">
              <a:solidFill>
                <a:schemeClr val="bg1"/>
              </a:solidFill>
            </a:endParaRPr>
          </a:p>
        </p:txBody>
      </p:sp>
      <p:sp>
        <p:nvSpPr>
          <p:cNvPr id="2" name="Title 1"/>
          <p:cNvSpPr>
            <a:spLocks noGrp="1"/>
          </p:cNvSpPr>
          <p:nvPr>
            <p:ph type="title"/>
          </p:nvPr>
        </p:nvSpPr>
        <p:spPr/>
        <p:txBody>
          <a:bodyPr/>
          <a:lstStyle>
            <a:lvl1pPr>
              <a:defRPr/>
            </a:lvl1pPr>
          </a:lstStyle>
          <a:p>
            <a:endParaRPr lang="en-US" dirty="0"/>
          </a:p>
        </p:txBody>
      </p:sp>
      <p:sp>
        <p:nvSpPr>
          <p:cNvPr id="3" name="Content Placeholder 2"/>
          <p:cNvSpPr>
            <a:spLocks noGrp="1"/>
          </p:cNvSpPr>
          <p:nvPr>
            <p:ph idx="1"/>
          </p:nvPr>
        </p:nvSpPr>
        <p:spPr>
          <a:xfrm>
            <a:off x="468313" y="1570832"/>
            <a:ext cx="8218488" cy="4967287"/>
          </a:xfrm>
        </p:spPr>
        <p:txBody>
          <a:bodyPr/>
          <a:lstStyle>
            <a:lvl1pPr>
              <a:defRPr/>
            </a:lvl1pPr>
          </a:lstStyle>
          <a:p>
            <a:pPr lvl="0"/>
            <a:endParaRPr lang="en-GB" dirty="0"/>
          </a:p>
          <a:p>
            <a:pPr lvl="1"/>
            <a:r>
              <a:rPr lang="en-GB" dirty="0"/>
              <a:t>Second level</a:t>
            </a:r>
          </a:p>
          <a:p>
            <a:pPr lvl="2"/>
            <a:r>
              <a:rPr lang="en-GB" dirty="0"/>
              <a:t>Third level</a:t>
            </a:r>
          </a:p>
          <a:p>
            <a:pPr lvl="3"/>
            <a:r>
              <a:rPr lang="en-GB" dirty="0"/>
              <a:t>Fourth level</a:t>
            </a:r>
          </a:p>
          <a:p>
            <a:pPr lvl="4"/>
            <a:r>
              <a:rPr lang="en-GB" dirty="0"/>
              <a:t>Fifth level</a:t>
            </a:r>
            <a:endParaRPr lang="en-US" dirty="0"/>
          </a:p>
        </p:txBody>
      </p:sp>
    </p:spTree>
    <p:extLst>
      <p:ext uri="{BB962C8B-B14F-4D97-AF65-F5344CB8AC3E}">
        <p14:creationId xmlns:p14="http://schemas.microsoft.com/office/powerpoint/2010/main" val="159156395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Custom Layout">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C5D9692-32A9-92F9-9226-EE5F5EC7BB5C}"/>
              </a:ext>
            </a:extLst>
          </p:cNvPr>
          <p:cNvSpPr>
            <a:spLocks noGrp="1"/>
          </p:cNvSpPr>
          <p:nvPr>
            <p:ph type="title"/>
          </p:nvPr>
        </p:nvSpPr>
        <p:spPr/>
        <p:txBody>
          <a:bodyPr/>
          <a:lstStyle/>
          <a:p>
            <a:r>
              <a:rPr lang="en-US" dirty="0"/>
              <a:t>Click to edit Master title style</a:t>
            </a:r>
            <a:endParaRPr lang="en-GB" dirty="0"/>
          </a:p>
        </p:txBody>
      </p:sp>
    </p:spTree>
    <p:extLst>
      <p:ext uri="{BB962C8B-B14F-4D97-AF65-F5344CB8AC3E}">
        <p14:creationId xmlns:p14="http://schemas.microsoft.com/office/powerpoint/2010/main" val="285014328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GB"/>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GB"/>
              <a:t>Click to edit Master text styles</a:t>
            </a:r>
          </a:p>
        </p:txBody>
      </p:sp>
    </p:spTree>
    <p:extLst>
      <p:ext uri="{BB962C8B-B14F-4D97-AF65-F5344CB8AC3E}">
        <p14:creationId xmlns:p14="http://schemas.microsoft.com/office/powerpoint/2010/main" val="239048770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a:t>Click to edit Master title style</a:t>
            </a:r>
            <a:endParaRPr lang="en-US"/>
          </a:p>
        </p:txBody>
      </p:sp>
      <p:sp>
        <p:nvSpPr>
          <p:cNvPr id="3" name="Content Placeholder 2"/>
          <p:cNvSpPr>
            <a:spLocks noGrp="1"/>
          </p:cNvSpPr>
          <p:nvPr>
            <p:ph sz="half" idx="1"/>
          </p:nvPr>
        </p:nvSpPr>
        <p:spPr>
          <a:xfrm>
            <a:off x="457200" y="1557338"/>
            <a:ext cx="4032250" cy="496728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4" name="Content Placeholder 3"/>
          <p:cNvSpPr>
            <a:spLocks noGrp="1"/>
          </p:cNvSpPr>
          <p:nvPr>
            <p:ph sz="half" idx="2"/>
          </p:nvPr>
        </p:nvSpPr>
        <p:spPr>
          <a:xfrm>
            <a:off x="4641850" y="1557338"/>
            <a:ext cx="4033838" cy="496728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Tree>
    <p:extLst>
      <p:ext uri="{BB962C8B-B14F-4D97-AF65-F5344CB8AC3E}">
        <p14:creationId xmlns:p14="http://schemas.microsoft.com/office/powerpoint/2010/main" val="377782436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GB"/>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GB"/>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Tree>
    <p:extLst>
      <p:ext uri="{BB962C8B-B14F-4D97-AF65-F5344CB8AC3E}">
        <p14:creationId xmlns:p14="http://schemas.microsoft.com/office/powerpoint/2010/main" val="3313397043"/>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a:t>Click to edit Master title style</a:t>
            </a:r>
            <a:endParaRPr lang="en-US"/>
          </a:p>
        </p:txBody>
      </p:sp>
    </p:spTree>
    <p:extLst>
      <p:ext uri="{BB962C8B-B14F-4D97-AF65-F5344CB8AC3E}">
        <p14:creationId xmlns:p14="http://schemas.microsoft.com/office/powerpoint/2010/main" val="63824867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2026408191"/>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GB"/>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GB"/>
              <a:t>Click to edit Master text styles</a:t>
            </a:r>
          </a:p>
        </p:txBody>
      </p:sp>
    </p:spTree>
    <p:extLst>
      <p:ext uri="{BB962C8B-B14F-4D97-AF65-F5344CB8AC3E}">
        <p14:creationId xmlns:p14="http://schemas.microsoft.com/office/powerpoint/2010/main" val="1169273974"/>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GB"/>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GB"/>
              <a:t>Click to edit Master text styles</a:t>
            </a:r>
          </a:p>
        </p:txBody>
      </p:sp>
    </p:spTree>
    <p:extLst>
      <p:ext uri="{BB962C8B-B14F-4D97-AF65-F5344CB8AC3E}">
        <p14:creationId xmlns:p14="http://schemas.microsoft.com/office/powerpoint/2010/main" val="108037107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GB"/>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Tree>
    <p:extLst>
      <p:ext uri="{BB962C8B-B14F-4D97-AF65-F5344CB8AC3E}">
        <p14:creationId xmlns:p14="http://schemas.microsoft.com/office/powerpoint/2010/main" val="2502795529"/>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1463" y="414338"/>
            <a:ext cx="2054225" cy="6110287"/>
          </a:xfrm>
        </p:spPr>
        <p:txBody>
          <a:bodyPr vert="eaVert"/>
          <a:lstStyle/>
          <a:p>
            <a:r>
              <a:rPr lang="en-GB"/>
              <a:t>Click to edit Master title style</a:t>
            </a:r>
            <a:endParaRPr lang="en-US"/>
          </a:p>
        </p:txBody>
      </p:sp>
      <p:sp>
        <p:nvSpPr>
          <p:cNvPr id="3" name="Vertical Text Placeholder 2"/>
          <p:cNvSpPr>
            <a:spLocks noGrp="1"/>
          </p:cNvSpPr>
          <p:nvPr>
            <p:ph type="body" orient="vert" idx="1"/>
          </p:nvPr>
        </p:nvSpPr>
        <p:spPr>
          <a:xfrm>
            <a:off x="457200" y="414338"/>
            <a:ext cx="6011863" cy="6110287"/>
          </a:xfrm>
        </p:spPr>
        <p:txBody>
          <a:bodyPr vert="eaVert"/>
          <a:lstStyle/>
          <a:p>
            <a:pPr lvl="0"/>
            <a:r>
              <a:rPr lang="en-GB"/>
              <a:t>Click to edit Master text styles</a:t>
            </a:r>
          </a:p>
          <a:p>
            <a:pPr lvl="1"/>
            <a:r>
              <a:rPr lang="en-GB"/>
              <a:t>Second level</a:t>
            </a:r>
          </a:p>
          <a:p>
            <a:pPr lvl="2"/>
            <a:r>
              <a:rPr lang="en-GB"/>
              <a:t>Third level</a:t>
            </a:r>
          </a:p>
          <a:p>
            <a:pPr lvl="3"/>
            <a:r>
              <a:rPr lang="en-GB"/>
              <a:t>Fourth level</a:t>
            </a:r>
          </a:p>
          <a:p>
            <a:pPr lvl="4"/>
            <a:r>
              <a:rPr lang="en-GB"/>
              <a:t>Fifth level</a:t>
            </a:r>
            <a:endParaRPr lang="en-US"/>
          </a:p>
        </p:txBody>
      </p:sp>
    </p:spTree>
    <p:extLst>
      <p:ext uri="{BB962C8B-B14F-4D97-AF65-F5344CB8AC3E}">
        <p14:creationId xmlns:p14="http://schemas.microsoft.com/office/powerpoint/2010/main" val="1897556206"/>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4" name="Rectangle 5"/>
          <p:cNvSpPr>
            <a:spLocks noChangeArrowheads="1"/>
          </p:cNvSpPr>
          <p:nvPr/>
        </p:nvSpPr>
        <p:spPr bwMode="auto">
          <a:xfrm>
            <a:off x="0" y="6008688"/>
            <a:ext cx="9144000" cy="863600"/>
          </a:xfrm>
          <a:prstGeom prst="rect">
            <a:avLst/>
          </a:prstGeom>
          <a:solidFill>
            <a:srgbClr val="532438"/>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defRPr sz="2900" b="1">
                <a:solidFill>
                  <a:schemeClr val="bg1"/>
                </a:solidFill>
                <a:latin typeface="Arial" panose="020B0604020202020204" pitchFamily="34" charset="0"/>
                <a:ea typeface="ＭＳ Ｐゴシック" panose="020B0600070205080204" pitchFamily="34" charset="-128"/>
              </a:defRPr>
            </a:lvl1pPr>
            <a:lvl2pPr marL="742950" indent="-285750">
              <a:defRPr sz="2900" b="1">
                <a:solidFill>
                  <a:schemeClr val="bg1"/>
                </a:solidFill>
                <a:latin typeface="Arial" panose="020B0604020202020204" pitchFamily="34" charset="0"/>
                <a:ea typeface="ＭＳ Ｐゴシック" panose="020B0600070205080204" pitchFamily="34" charset="-128"/>
              </a:defRPr>
            </a:lvl2pPr>
            <a:lvl3pPr marL="1143000" indent="-228600">
              <a:defRPr sz="2900" b="1">
                <a:solidFill>
                  <a:schemeClr val="bg1"/>
                </a:solidFill>
                <a:latin typeface="Arial" panose="020B0604020202020204" pitchFamily="34" charset="0"/>
                <a:ea typeface="ＭＳ Ｐゴシック" panose="020B0600070205080204" pitchFamily="34" charset="-128"/>
              </a:defRPr>
            </a:lvl3pPr>
            <a:lvl4pPr marL="1600200" indent="-228600">
              <a:defRPr sz="2900" b="1">
                <a:solidFill>
                  <a:schemeClr val="bg1"/>
                </a:solidFill>
                <a:latin typeface="Arial" panose="020B0604020202020204" pitchFamily="34" charset="0"/>
                <a:ea typeface="ＭＳ Ｐゴシック" panose="020B0600070205080204" pitchFamily="34" charset="-128"/>
              </a:defRPr>
            </a:lvl4pPr>
            <a:lvl5pPr marL="2057400" indent="-228600">
              <a:defRPr sz="2900" b="1">
                <a:solidFill>
                  <a:schemeClr val="bg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9pPr>
          </a:lstStyle>
          <a:p>
            <a:pPr eaLnBrk="1" hangingPunct="1">
              <a:defRPr/>
            </a:pPr>
            <a:endParaRPr lang="en-US" altLang="en-US"/>
          </a:p>
        </p:txBody>
      </p:sp>
      <p:pic>
        <p:nvPicPr>
          <p:cNvPr id="5" name="Picture 21" descr="MOD_RGB_AW"/>
          <p:cNvPicPr>
            <a:picLocks noChangeAspect="1" noChangeArrowheads="1"/>
          </p:cNvPicPr>
          <p:nvPr userDrawn="1"/>
        </p:nvPicPr>
        <p:blipFill>
          <a:blip r:embed="rId2">
            <a:extLst>
              <a:ext uri="{28A0092B-C50C-407E-A947-70E740481C1C}">
                <a14:useLocalDpi xmlns:a14="http://schemas.microsoft.com/office/drawing/2010/main" val="0"/>
              </a:ext>
            </a:extLst>
          </a:blip>
          <a:srcRect/>
          <a:stretch>
            <a:fillRect/>
          </a:stretch>
        </p:blipFill>
        <p:spPr bwMode="auto">
          <a:xfrm>
            <a:off x="539750" y="549275"/>
            <a:ext cx="1800225" cy="145415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6" name="Text Box 14"/>
          <p:cNvSpPr txBox="1">
            <a:spLocks noChangeArrowheads="1"/>
          </p:cNvSpPr>
          <p:nvPr userDrawn="1"/>
        </p:nvSpPr>
        <p:spPr bwMode="auto">
          <a:xfrm>
            <a:off x="395288" y="6237288"/>
            <a:ext cx="8424862" cy="320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bIns="0" anchor="b">
            <a:spAutoFit/>
          </a:bodyPr>
          <a:lstStyle>
            <a:lvl1pPr>
              <a:lnSpc>
                <a:spcPct val="125000"/>
              </a:lnSpc>
              <a:spcBef>
                <a:spcPct val="20000"/>
              </a:spcBef>
              <a:buClr>
                <a:srgbClr val="C8D1D5"/>
              </a:buClr>
              <a:buFont typeface="Wingdings" panose="05000000000000000000" pitchFamily="2" charset="2"/>
              <a:buChar char="n"/>
              <a:defRPr sz="2400" b="1">
                <a:solidFill>
                  <a:schemeClr val="tx1"/>
                </a:solidFill>
                <a:latin typeface="Arial" panose="020B0604020202020204" pitchFamily="34" charset="0"/>
                <a:ea typeface="ＭＳ Ｐゴシック" panose="020B0600070205080204" pitchFamily="34" charset="-128"/>
                <a:cs typeface="Arial" panose="020B0604020202020204" pitchFamily="34" charset="0"/>
              </a:defRPr>
            </a:lvl1pPr>
            <a:lvl2pPr marL="742950" indent="-285750">
              <a:lnSpc>
                <a:spcPct val="125000"/>
              </a:lnSpc>
              <a:spcBef>
                <a:spcPct val="20000"/>
              </a:spcBef>
              <a:buClr>
                <a:srgbClr val="C8D1D5"/>
              </a:buClr>
              <a:buFont typeface="Arial" panose="020B0604020202020204" pitchFamily="34" charset="0"/>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2pPr>
            <a:lvl3pPr marL="1143000" indent="-228600">
              <a:lnSpc>
                <a:spcPct val="125000"/>
              </a:lnSpc>
              <a:spcBef>
                <a:spcPct val="20000"/>
              </a:spcBef>
              <a:buClr>
                <a:schemeClr val="tx1"/>
              </a:buClr>
              <a:buFont typeface="Courier New" panose="02070309020205020404" pitchFamily="49" charset="0"/>
              <a:buChar char="­"/>
              <a:defRPr>
                <a:solidFill>
                  <a:schemeClr val="tx1"/>
                </a:solidFill>
                <a:latin typeface="Arial" panose="020B0604020202020204" pitchFamily="34" charset="0"/>
                <a:ea typeface="ＭＳ Ｐゴシック" panose="020B0600070205080204" pitchFamily="34" charset="-128"/>
                <a:cs typeface="Arial" panose="020B0604020202020204" pitchFamily="34" charset="0"/>
              </a:defRPr>
            </a:lvl3pPr>
            <a:lvl4pPr marL="1600200" indent="-228600">
              <a:lnSpc>
                <a:spcPct val="125000"/>
              </a:lnSpc>
              <a:spcBef>
                <a:spcPct val="20000"/>
              </a:spcBef>
              <a:buClr>
                <a:srgbClr val="53086C"/>
              </a:buClr>
              <a:buFont typeface="Arial" panose="020B0604020202020204" pitchFamily="34" charset="0"/>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4pPr>
            <a:lvl5pPr marL="2057400" indent="-228600">
              <a:lnSpc>
                <a:spcPct val="125000"/>
              </a:lnSpc>
              <a:spcBef>
                <a:spcPct val="20000"/>
              </a:spcBef>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5pPr>
            <a:lvl6pPr marL="25146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6pPr>
            <a:lvl7pPr marL="29718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7pPr>
            <a:lvl8pPr marL="34290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8pPr>
            <a:lvl9pPr marL="38862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9pPr>
          </a:lstStyle>
          <a:p>
            <a:pPr algn="r" eaLnBrk="1" hangingPunct="1">
              <a:lnSpc>
                <a:spcPct val="100000"/>
              </a:lnSpc>
              <a:spcBef>
                <a:spcPct val="50000"/>
              </a:spcBef>
              <a:buClrTx/>
              <a:buFontTx/>
              <a:buNone/>
              <a:defRPr/>
            </a:pPr>
            <a:r>
              <a:rPr lang="en-GB" altLang="en-US" sz="1800" dirty="0">
                <a:solidFill>
                  <a:schemeClr val="bg1"/>
                </a:solidFill>
              </a:rPr>
              <a:t>Directorate Children and Young People</a:t>
            </a:r>
          </a:p>
        </p:txBody>
      </p:sp>
      <p:sp>
        <p:nvSpPr>
          <p:cNvPr id="226306" name="Rectangle 2"/>
          <p:cNvSpPr>
            <a:spLocks noGrp="1" noChangeArrowheads="1"/>
          </p:cNvSpPr>
          <p:nvPr>
            <p:ph type="ctrTitle"/>
          </p:nvPr>
        </p:nvSpPr>
        <p:spPr>
          <a:xfrm>
            <a:off x="2122488" y="2565400"/>
            <a:ext cx="6657975" cy="719138"/>
          </a:xfrm>
        </p:spPr>
        <p:txBody>
          <a:bodyPr anchor="b"/>
          <a:lstStyle>
            <a:lvl1pPr>
              <a:defRPr/>
            </a:lvl1pPr>
          </a:lstStyle>
          <a:p>
            <a:pPr lvl="0"/>
            <a:r>
              <a:rPr lang="en-US" noProof="0"/>
              <a:t>Click to edit Master title style</a:t>
            </a:r>
            <a:endParaRPr lang="en-GB" noProof="0"/>
          </a:p>
        </p:txBody>
      </p:sp>
      <p:sp>
        <p:nvSpPr>
          <p:cNvPr id="226307" name="Rectangle 3"/>
          <p:cNvSpPr>
            <a:spLocks noGrp="1" noChangeArrowheads="1"/>
          </p:cNvSpPr>
          <p:nvPr>
            <p:ph type="subTitle" idx="1"/>
          </p:nvPr>
        </p:nvSpPr>
        <p:spPr>
          <a:xfrm>
            <a:off x="2122488" y="3286125"/>
            <a:ext cx="6657975" cy="719138"/>
          </a:xfrm>
        </p:spPr>
        <p:txBody>
          <a:bodyPr/>
          <a:lstStyle>
            <a:lvl1pPr marL="0" indent="0">
              <a:buFont typeface="Wingdings" charset="0"/>
              <a:buNone/>
              <a:defRPr/>
            </a:lvl1pPr>
          </a:lstStyle>
          <a:p>
            <a:pPr lvl="0"/>
            <a:r>
              <a:rPr lang="en-US" noProof="0"/>
              <a:t>Click to edit Master subtitle style</a:t>
            </a:r>
            <a:endParaRPr lang="en-GB" noProof="0"/>
          </a:p>
        </p:txBody>
      </p:sp>
    </p:spTree>
    <p:extLst>
      <p:ext uri="{BB962C8B-B14F-4D97-AF65-F5344CB8AC3E}">
        <p14:creationId xmlns:p14="http://schemas.microsoft.com/office/powerpoint/2010/main" val="1635629089"/>
      </p:ext>
    </p:extLst>
  </p:cSld>
  <p:clrMapOvr>
    <a:masterClrMapping/>
  </p:clrMapOvr>
  <p:transition spd="med">
    <p:fade/>
  </p:transition>
</p:sldLayout>
</file>

<file path=ppt/slideLayouts/slideLayout14.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4" name="Rectangle 5"/>
          <p:cNvSpPr>
            <a:spLocks noChangeArrowheads="1"/>
          </p:cNvSpPr>
          <p:nvPr userDrawn="1"/>
        </p:nvSpPr>
        <p:spPr bwMode="auto">
          <a:xfrm>
            <a:off x="0" y="6008688"/>
            <a:ext cx="9144000" cy="863600"/>
          </a:xfrm>
          <a:prstGeom prst="rect">
            <a:avLst/>
          </a:prstGeom>
          <a:solidFill>
            <a:srgbClr val="532438"/>
          </a:solidFill>
          <a:ln>
            <a:noFill/>
          </a:ln>
          <a:extLst>
            <a:ext uri="{91240B29-F687-4F45-9708-019B960494DF}">
              <a14:hiddenLine xmlns:a14="http://schemas.microsoft.com/office/drawing/2010/main" w="9525">
                <a:solidFill>
                  <a:srgbClr val="000000"/>
                </a:solidFill>
                <a:miter lim="800000"/>
                <a:headEnd/>
                <a:tailEnd/>
              </a14:hiddenLine>
            </a:ext>
          </a:extLst>
        </p:spPr>
        <p:txBody>
          <a:bodyPr wrap="none" anchor="ctr"/>
          <a:lstStyle>
            <a:lvl1pPr>
              <a:defRPr sz="2900" b="1">
                <a:solidFill>
                  <a:schemeClr val="bg1"/>
                </a:solidFill>
                <a:latin typeface="Arial" panose="020B0604020202020204" pitchFamily="34" charset="0"/>
                <a:ea typeface="ＭＳ Ｐゴシック" panose="020B0600070205080204" pitchFamily="34" charset="-128"/>
              </a:defRPr>
            </a:lvl1pPr>
            <a:lvl2pPr marL="742950" indent="-285750">
              <a:defRPr sz="2900" b="1">
                <a:solidFill>
                  <a:schemeClr val="bg1"/>
                </a:solidFill>
                <a:latin typeface="Arial" panose="020B0604020202020204" pitchFamily="34" charset="0"/>
                <a:ea typeface="ＭＳ Ｐゴシック" panose="020B0600070205080204" pitchFamily="34" charset="-128"/>
              </a:defRPr>
            </a:lvl2pPr>
            <a:lvl3pPr marL="1143000" indent="-228600">
              <a:defRPr sz="2900" b="1">
                <a:solidFill>
                  <a:schemeClr val="bg1"/>
                </a:solidFill>
                <a:latin typeface="Arial" panose="020B0604020202020204" pitchFamily="34" charset="0"/>
                <a:ea typeface="ＭＳ Ｐゴシック" panose="020B0600070205080204" pitchFamily="34" charset="-128"/>
              </a:defRPr>
            </a:lvl3pPr>
            <a:lvl4pPr marL="1600200" indent="-228600">
              <a:defRPr sz="2900" b="1">
                <a:solidFill>
                  <a:schemeClr val="bg1"/>
                </a:solidFill>
                <a:latin typeface="Arial" panose="020B0604020202020204" pitchFamily="34" charset="0"/>
                <a:ea typeface="ＭＳ Ｐゴシック" panose="020B0600070205080204" pitchFamily="34" charset="-128"/>
              </a:defRPr>
            </a:lvl4pPr>
            <a:lvl5pPr marL="2057400" indent="-228600">
              <a:defRPr sz="2900" b="1">
                <a:solidFill>
                  <a:schemeClr val="bg1"/>
                </a:solidFill>
                <a:latin typeface="Arial" panose="020B0604020202020204" pitchFamily="34" charset="0"/>
                <a:ea typeface="ＭＳ Ｐゴシック" panose="020B0600070205080204" pitchFamily="34" charset="-128"/>
              </a:defRPr>
            </a:lvl5pPr>
            <a:lvl6pPr marL="25146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6pPr>
            <a:lvl7pPr marL="29718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7pPr>
            <a:lvl8pPr marL="34290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8pPr>
            <a:lvl9pPr marL="3886200" indent="-228600" eaLnBrk="0" fontAlgn="base" hangingPunct="0">
              <a:spcBef>
                <a:spcPct val="0"/>
              </a:spcBef>
              <a:spcAft>
                <a:spcPct val="0"/>
              </a:spcAft>
              <a:defRPr sz="2900" b="1">
                <a:solidFill>
                  <a:schemeClr val="bg1"/>
                </a:solidFill>
                <a:latin typeface="Arial" panose="020B0604020202020204" pitchFamily="34" charset="0"/>
                <a:ea typeface="ＭＳ Ｐゴシック" panose="020B0600070205080204" pitchFamily="34" charset="-128"/>
              </a:defRPr>
            </a:lvl9pPr>
          </a:lstStyle>
          <a:p>
            <a:pPr eaLnBrk="1" hangingPunct="1">
              <a:defRPr/>
            </a:pPr>
            <a:endParaRPr lang="en-US" altLang="en-US"/>
          </a:p>
        </p:txBody>
      </p:sp>
      <p:sp>
        <p:nvSpPr>
          <p:cNvPr id="5" name="Text Box 14"/>
          <p:cNvSpPr txBox="1">
            <a:spLocks noChangeArrowheads="1"/>
          </p:cNvSpPr>
          <p:nvPr userDrawn="1"/>
        </p:nvSpPr>
        <p:spPr bwMode="auto">
          <a:xfrm>
            <a:off x="395288" y="6237288"/>
            <a:ext cx="8424862" cy="3206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bIns="0" anchor="b">
            <a:spAutoFit/>
          </a:bodyPr>
          <a:lstStyle>
            <a:lvl1pPr>
              <a:lnSpc>
                <a:spcPct val="125000"/>
              </a:lnSpc>
              <a:spcBef>
                <a:spcPct val="20000"/>
              </a:spcBef>
              <a:buClr>
                <a:srgbClr val="C8D1D5"/>
              </a:buClr>
              <a:buFont typeface="Wingdings" panose="05000000000000000000" pitchFamily="2" charset="2"/>
              <a:buChar char="n"/>
              <a:defRPr sz="2400" b="1">
                <a:solidFill>
                  <a:schemeClr val="tx1"/>
                </a:solidFill>
                <a:latin typeface="Arial" panose="020B0604020202020204" pitchFamily="34" charset="0"/>
                <a:ea typeface="ＭＳ Ｐゴシック" panose="020B0600070205080204" pitchFamily="34" charset="-128"/>
                <a:cs typeface="Arial" panose="020B0604020202020204" pitchFamily="34" charset="0"/>
              </a:defRPr>
            </a:lvl1pPr>
            <a:lvl2pPr marL="742950" indent="-285750">
              <a:lnSpc>
                <a:spcPct val="125000"/>
              </a:lnSpc>
              <a:spcBef>
                <a:spcPct val="20000"/>
              </a:spcBef>
              <a:buClr>
                <a:srgbClr val="C8D1D5"/>
              </a:buClr>
              <a:buFont typeface="Arial" panose="020B0604020202020204" pitchFamily="34" charset="0"/>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2pPr>
            <a:lvl3pPr marL="1143000" indent="-228600">
              <a:lnSpc>
                <a:spcPct val="125000"/>
              </a:lnSpc>
              <a:spcBef>
                <a:spcPct val="20000"/>
              </a:spcBef>
              <a:buClr>
                <a:schemeClr val="tx1"/>
              </a:buClr>
              <a:buFont typeface="Courier New" panose="02070309020205020404" pitchFamily="49" charset="0"/>
              <a:buChar char="­"/>
              <a:defRPr>
                <a:solidFill>
                  <a:schemeClr val="tx1"/>
                </a:solidFill>
                <a:latin typeface="Arial" panose="020B0604020202020204" pitchFamily="34" charset="0"/>
                <a:ea typeface="ＭＳ Ｐゴシック" panose="020B0600070205080204" pitchFamily="34" charset="-128"/>
                <a:cs typeface="Arial" panose="020B0604020202020204" pitchFamily="34" charset="0"/>
              </a:defRPr>
            </a:lvl3pPr>
            <a:lvl4pPr marL="1600200" indent="-228600">
              <a:lnSpc>
                <a:spcPct val="125000"/>
              </a:lnSpc>
              <a:spcBef>
                <a:spcPct val="20000"/>
              </a:spcBef>
              <a:buClr>
                <a:srgbClr val="53086C"/>
              </a:buClr>
              <a:buFont typeface="Arial" panose="020B0604020202020204" pitchFamily="34" charset="0"/>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4pPr>
            <a:lvl5pPr marL="2057400" indent="-228600">
              <a:lnSpc>
                <a:spcPct val="125000"/>
              </a:lnSpc>
              <a:spcBef>
                <a:spcPct val="20000"/>
              </a:spcBef>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5pPr>
            <a:lvl6pPr marL="25146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6pPr>
            <a:lvl7pPr marL="29718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7pPr>
            <a:lvl8pPr marL="34290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8pPr>
            <a:lvl9pPr marL="3886200" indent="-22860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Arial" panose="020B0604020202020204" pitchFamily="34" charset="0"/>
                <a:ea typeface="ＭＳ Ｐゴシック" panose="020B0600070205080204" pitchFamily="34" charset="-128"/>
                <a:cs typeface="Arial" panose="020B0604020202020204" pitchFamily="34" charset="0"/>
              </a:defRPr>
            </a:lvl9pPr>
          </a:lstStyle>
          <a:p>
            <a:pPr algn="r" eaLnBrk="1" hangingPunct="1">
              <a:lnSpc>
                <a:spcPct val="100000"/>
              </a:lnSpc>
              <a:spcBef>
                <a:spcPct val="50000"/>
              </a:spcBef>
              <a:buClrTx/>
              <a:buFontTx/>
              <a:buNone/>
              <a:defRPr/>
            </a:pPr>
            <a:r>
              <a:rPr lang="en-GB" altLang="en-US" sz="1800" dirty="0">
                <a:solidFill>
                  <a:schemeClr val="bg1"/>
                </a:solidFill>
              </a:rPr>
              <a:t>Directorate Children and Young People</a:t>
            </a:r>
          </a:p>
        </p:txBody>
      </p:sp>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839013737"/>
      </p:ext>
    </p:extLst>
  </p:cSld>
  <p:clrMapOvr>
    <a:masterClrMapping/>
  </p:clrMapOvr>
  <p:transition spd="med">
    <p:fade/>
  </p:transition>
</p:sldLayout>
</file>

<file path=ppt/slideLayouts/slideLayout15.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a:t>Edit Master text styles</a:t>
            </a:r>
          </a:p>
        </p:txBody>
      </p:sp>
    </p:spTree>
    <p:extLst>
      <p:ext uri="{BB962C8B-B14F-4D97-AF65-F5344CB8AC3E}">
        <p14:creationId xmlns:p14="http://schemas.microsoft.com/office/powerpoint/2010/main" val="1744925959"/>
      </p:ext>
    </p:extLst>
  </p:cSld>
  <p:clrMapOvr>
    <a:masterClrMapping/>
  </p:clrMapOvr>
  <p:transition spd="med">
    <p:fade/>
  </p:transition>
</p:sldLayout>
</file>

<file path=ppt/slideLayouts/slideLayout16.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557338"/>
            <a:ext cx="4032250" cy="496728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1850" y="1557338"/>
            <a:ext cx="4033838" cy="4967287"/>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419011324"/>
      </p:ext>
    </p:extLst>
  </p:cSld>
  <p:clrMapOvr>
    <a:masterClrMapping/>
  </p:clrMapOvr>
  <p:transition spd="med">
    <p:fade/>
  </p:transition>
</p:sldLayout>
</file>

<file path=ppt/slideLayouts/slideLayout17.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712074219"/>
      </p:ext>
    </p:extLst>
  </p:cSld>
  <p:clrMapOvr>
    <a:masterClrMapping/>
  </p:clrMapOvr>
  <p:transition spd="med">
    <p:fade/>
  </p:transition>
</p:sldLayout>
</file>

<file path=ppt/slideLayouts/slideLayout18.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Tree>
    <p:extLst>
      <p:ext uri="{BB962C8B-B14F-4D97-AF65-F5344CB8AC3E}">
        <p14:creationId xmlns:p14="http://schemas.microsoft.com/office/powerpoint/2010/main" val="3497875287"/>
      </p:ext>
    </p:extLst>
  </p:cSld>
  <p:clrMapOvr>
    <a:masterClrMapping/>
  </p:clrMapOvr>
  <p:transition spd="med">
    <p:fade/>
  </p:transition>
</p:sldLayout>
</file>

<file path=ppt/slideLayouts/slideLayout19.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extLst>
      <p:ext uri="{BB962C8B-B14F-4D97-AF65-F5344CB8AC3E}">
        <p14:creationId xmlns:p14="http://schemas.microsoft.com/office/powerpoint/2010/main" val="65440143"/>
      </p:ext>
    </p:extLst>
  </p:cSld>
  <p:clrMapOvr>
    <a:masterClrMapping/>
  </p:clrMapOvr>
  <p:transition spd="med">
    <p:fade/>
  </p:transition>
</p:sldLayout>
</file>

<file path=ppt/slideLayouts/slideLayout20.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Tree>
    <p:extLst>
      <p:ext uri="{BB962C8B-B14F-4D97-AF65-F5344CB8AC3E}">
        <p14:creationId xmlns:p14="http://schemas.microsoft.com/office/powerpoint/2010/main" val="2717247133"/>
      </p:ext>
    </p:extLst>
  </p:cSld>
  <p:clrMapOvr>
    <a:masterClrMapping/>
  </p:clrMapOvr>
  <p:transition spd="med">
    <p:fade/>
  </p:transition>
</p:sldLayout>
</file>

<file path=ppt/slideLayouts/slideLayout21.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Edit Master text styles</a:t>
            </a:r>
          </a:p>
        </p:txBody>
      </p:sp>
    </p:spTree>
    <p:extLst>
      <p:ext uri="{BB962C8B-B14F-4D97-AF65-F5344CB8AC3E}">
        <p14:creationId xmlns:p14="http://schemas.microsoft.com/office/powerpoint/2010/main" val="258822515"/>
      </p:ext>
    </p:extLst>
  </p:cSld>
  <p:clrMapOvr>
    <a:masterClrMapping/>
  </p:clrMapOvr>
  <p:transition spd="med">
    <p:fade/>
  </p:transition>
</p:sldLayout>
</file>

<file path=ppt/slideLayouts/slideLayout22.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3020960390"/>
      </p:ext>
    </p:extLst>
  </p:cSld>
  <p:clrMapOvr>
    <a:masterClrMapping/>
  </p:clrMapOvr>
  <p:transition spd="med">
    <p:fade/>
  </p:transition>
</p:sldLayout>
</file>

<file path=ppt/slideLayouts/slideLayout23.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1463" y="414338"/>
            <a:ext cx="2054225" cy="6110287"/>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414338"/>
            <a:ext cx="6011863" cy="6110287"/>
          </a:xfrm>
        </p:spPr>
        <p:txBody>
          <a:bodyPr vert="eaVert"/>
          <a:lstStyle/>
          <a:p>
            <a:pPr lvl="0"/>
            <a:r>
              <a:rPr lang="en-US"/>
              <a:t>Edit Master text styles</a:t>
            </a:r>
          </a:p>
          <a:p>
            <a:pPr lvl="1"/>
            <a:r>
              <a:rPr lang="en-US"/>
              <a:t>Second level</a:t>
            </a:r>
          </a:p>
          <a:p>
            <a:pPr lvl="2"/>
            <a:r>
              <a:rPr lang="en-US"/>
              <a:t>Third level</a:t>
            </a:r>
          </a:p>
          <a:p>
            <a:pPr lvl="3"/>
            <a:r>
              <a:rPr lang="en-US"/>
              <a:t>Fourth level</a:t>
            </a:r>
          </a:p>
          <a:p>
            <a:pPr lvl="4"/>
            <a:r>
              <a:rPr lang="en-US"/>
              <a:t>Fifth level</a:t>
            </a:r>
          </a:p>
        </p:txBody>
      </p:sp>
    </p:spTree>
    <p:extLst>
      <p:ext uri="{BB962C8B-B14F-4D97-AF65-F5344CB8AC3E}">
        <p14:creationId xmlns:p14="http://schemas.microsoft.com/office/powerpoint/2010/main" val="2336421682"/>
      </p:ext>
    </p:extLst>
  </p:cSld>
  <p:clrMapOvr>
    <a:masterClrMapping/>
  </p:clrMapOvr>
  <p:transition spd="med">
    <p:fade/>
  </p:transition>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20.xml"/><Relationship Id="rId3" Type="http://schemas.openxmlformats.org/officeDocument/2006/relationships/slideLayout" Target="../slideLayouts/slideLayout15.xml"/><Relationship Id="rId7" Type="http://schemas.openxmlformats.org/officeDocument/2006/relationships/slideLayout" Target="../slideLayouts/slideLayout19.xml"/><Relationship Id="rId12" Type="http://schemas.openxmlformats.org/officeDocument/2006/relationships/theme" Target="../theme/theme2.xml"/><Relationship Id="rId2" Type="http://schemas.openxmlformats.org/officeDocument/2006/relationships/slideLayout" Target="../slideLayouts/slideLayout14.xml"/><Relationship Id="rId1" Type="http://schemas.openxmlformats.org/officeDocument/2006/relationships/slideLayout" Target="../slideLayouts/slideLayout13.xml"/><Relationship Id="rId6" Type="http://schemas.openxmlformats.org/officeDocument/2006/relationships/slideLayout" Target="../slideLayouts/slideLayout18.xml"/><Relationship Id="rId11" Type="http://schemas.openxmlformats.org/officeDocument/2006/relationships/slideLayout" Target="../slideLayouts/slideLayout23.xml"/><Relationship Id="rId5" Type="http://schemas.openxmlformats.org/officeDocument/2006/relationships/slideLayout" Target="../slideLayouts/slideLayout17.xml"/><Relationship Id="rId10" Type="http://schemas.openxmlformats.org/officeDocument/2006/relationships/slideLayout" Target="../slideLayouts/slideLayout22.xml"/><Relationship Id="rId4" Type="http://schemas.openxmlformats.org/officeDocument/2006/relationships/slideLayout" Target="../slideLayouts/slideLayout16.xml"/><Relationship Id="rId9" Type="http://schemas.openxmlformats.org/officeDocument/2006/relationships/slideLayout" Target="../slideLayouts/slideLayout21.xml"/></Relationships>
</file>

<file path=ppt/slideMasters/slideMaster1.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1026" name="Rectangle 2"/>
          <p:cNvSpPr>
            <a:spLocks noGrp="1" noChangeArrowheads="1"/>
          </p:cNvSpPr>
          <p:nvPr>
            <p:ph type="title"/>
          </p:nvPr>
        </p:nvSpPr>
        <p:spPr bwMode="auto">
          <a:xfrm>
            <a:off x="468313" y="414338"/>
            <a:ext cx="8207375" cy="9985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GB" altLang="en-US"/>
              <a:t>Click to edit Master title style</a:t>
            </a:r>
          </a:p>
        </p:txBody>
      </p:sp>
      <p:sp>
        <p:nvSpPr>
          <p:cNvPr id="1027" name="Rectangle 3"/>
          <p:cNvSpPr>
            <a:spLocks noGrp="1" noChangeArrowheads="1"/>
          </p:cNvSpPr>
          <p:nvPr>
            <p:ph type="body" idx="1"/>
          </p:nvPr>
        </p:nvSpPr>
        <p:spPr bwMode="auto">
          <a:xfrm>
            <a:off x="457200" y="1557338"/>
            <a:ext cx="8218488" cy="49672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GB" altLang="en-US"/>
              <a:t>Click to edit Master text styles</a:t>
            </a:r>
          </a:p>
          <a:p>
            <a:pPr lvl="1"/>
            <a:r>
              <a:rPr lang="en-GB" altLang="en-US"/>
              <a:t>Second level</a:t>
            </a:r>
          </a:p>
          <a:p>
            <a:pPr lvl="2"/>
            <a:r>
              <a:rPr lang="en-GB" altLang="en-US"/>
              <a:t>Third level</a:t>
            </a:r>
          </a:p>
        </p:txBody>
      </p:sp>
    </p:spTree>
  </p:cSld>
  <p:clrMap bg1="lt1" tx1="dk1" bg2="lt2" tx2="dk2" accent1="accent1" accent2="accent2" accent3="accent3" accent4="accent4" accent5="accent5" accent6="accent6" hlink="hlink" folHlink="folHlink"/>
  <p:sldLayoutIdLst>
    <p:sldLayoutId id="2147483809" r:id="rId1"/>
    <p:sldLayoutId id="2147483810" r:id="rId2"/>
    <p:sldLayoutId id="2147483813" r:id="rId3"/>
    <p:sldLayoutId id="2147483791" r:id="rId4"/>
    <p:sldLayoutId id="2147483792" r:id="rId5"/>
    <p:sldLayoutId id="2147483793" r:id="rId6"/>
    <p:sldLayoutId id="2147483794" r:id="rId7"/>
    <p:sldLayoutId id="2147483795" r:id="rId8"/>
    <p:sldLayoutId id="2147483796" r:id="rId9"/>
    <p:sldLayoutId id="2147483797" r:id="rId10"/>
    <p:sldLayoutId id="2147483798" r:id="rId11"/>
    <p:sldLayoutId id="2147483799" r:id="rId12"/>
  </p:sldLayoutIdLst>
  <p:txStyles>
    <p:titleStyle>
      <a:lvl1pPr algn="l" rtl="0" eaLnBrk="0" fontAlgn="base" hangingPunct="0">
        <a:spcBef>
          <a:spcPct val="0"/>
        </a:spcBef>
        <a:spcAft>
          <a:spcPct val="0"/>
        </a:spcAft>
        <a:defRPr sz="3200" b="1">
          <a:solidFill>
            <a:schemeClr val="tx1"/>
          </a:solidFill>
          <a:latin typeface="+mj-lt"/>
          <a:ea typeface="MS PGothic" panose="020B0600070205080204" pitchFamily="34" charset="-128"/>
          <a:cs typeface="+mj-cs"/>
        </a:defRPr>
      </a:lvl1pPr>
      <a:lvl2pPr algn="l" rtl="0" eaLnBrk="0" fontAlgn="base" hangingPunct="0">
        <a:spcBef>
          <a:spcPct val="0"/>
        </a:spcBef>
        <a:spcAft>
          <a:spcPct val="0"/>
        </a:spcAft>
        <a:defRPr sz="3200" b="1">
          <a:solidFill>
            <a:schemeClr val="tx1"/>
          </a:solidFill>
          <a:latin typeface="Arial" charset="0"/>
          <a:ea typeface="MS PGothic" panose="020B0600070205080204" pitchFamily="34" charset="-128"/>
          <a:cs typeface="Arial" charset="0"/>
        </a:defRPr>
      </a:lvl2pPr>
      <a:lvl3pPr algn="l" rtl="0" eaLnBrk="0" fontAlgn="base" hangingPunct="0">
        <a:spcBef>
          <a:spcPct val="0"/>
        </a:spcBef>
        <a:spcAft>
          <a:spcPct val="0"/>
        </a:spcAft>
        <a:defRPr sz="3200" b="1">
          <a:solidFill>
            <a:schemeClr val="tx1"/>
          </a:solidFill>
          <a:latin typeface="Arial" charset="0"/>
          <a:ea typeface="MS PGothic" panose="020B0600070205080204" pitchFamily="34" charset="-128"/>
          <a:cs typeface="Arial" charset="0"/>
        </a:defRPr>
      </a:lvl3pPr>
      <a:lvl4pPr algn="l" rtl="0" eaLnBrk="0" fontAlgn="base" hangingPunct="0">
        <a:spcBef>
          <a:spcPct val="0"/>
        </a:spcBef>
        <a:spcAft>
          <a:spcPct val="0"/>
        </a:spcAft>
        <a:defRPr sz="3200" b="1">
          <a:solidFill>
            <a:schemeClr val="tx1"/>
          </a:solidFill>
          <a:latin typeface="Arial" charset="0"/>
          <a:ea typeface="MS PGothic" panose="020B0600070205080204" pitchFamily="34" charset="-128"/>
          <a:cs typeface="Arial" charset="0"/>
        </a:defRPr>
      </a:lvl4pPr>
      <a:lvl5pPr algn="l" rtl="0" eaLnBrk="0" fontAlgn="base" hangingPunct="0">
        <a:spcBef>
          <a:spcPct val="0"/>
        </a:spcBef>
        <a:spcAft>
          <a:spcPct val="0"/>
        </a:spcAft>
        <a:defRPr sz="3200" b="1">
          <a:solidFill>
            <a:schemeClr val="tx1"/>
          </a:solidFill>
          <a:latin typeface="Arial" charset="0"/>
          <a:ea typeface="MS PGothic" panose="020B0600070205080204" pitchFamily="34" charset="-128"/>
          <a:cs typeface="Arial" charset="0"/>
        </a:defRPr>
      </a:lvl5pPr>
      <a:lvl6pPr marL="457200" algn="l" rtl="0" fontAlgn="base">
        <a:spcBef>
          <a:spcPct val="0"/>
        </a:spcBef>
        <a:spcAft>
          <a:spcPct val="0"/>
        </a:spcAft>
        <a:defRPr sz="3200" b="1">
          <a:solidFill>
            <a:schemeClr val="tx1"/>
          </a:solidFill>
          <a:latin typeface="Arial" charset="0"/>
          <a:ea typeface="ＭＳ Ｐゴシック" charset="0"/>
          <a:cs typeface="Arial" charset="0"/>
        </a:defRPr>
      </a:lvl6pPr>
      <a:lvl7pPr marL="914400" algn="l" rtl="0" fontAlgn="base">
        <a:spcBef>
          <a:spcPct val="0"/>
        </a:spcBef>
        <a:spcAft>
          <a:spcPct val="0"/>
        </a:spcAft>
        <a:defRPr sz="3200" b="1">
          <a:solidFill>
            <a:schemeClr val="tx1"/>
          </a:solidFill>
          <a:latin typeface="Arial" charset="0"/>
          <a:ea typeface="ＭＳ Ｐゴシック" charset="0"/>
          <a:cs typeface="Arial" charset="0"/>
        </a:defRPr>
      </a:lvl7pPr>
      <a:lvl8pPr marL="1371600" algn="l" rtl="0" fontAlgn="base">
        <a:spcBef>
          <a:spcPct val="0"/>
        </a:spcBef>
        <a:spcAft>
          <a:spcPct val="0"/>
        </a:spcAft>
        <a:defRPr sz="3200" b="1">
          <a:solidFill>
            <a:schemeClr val="tx1"/>
          </a:solidFill>
          <a:latin typeface="Arial" charset="0"/>
          <a:ea typeface="ＭＳ Ｐゴシック" charset="0"/>
          <a:cs typeface="Arial" charset="0"/>
        </a:defRPr>
      </a:lvl8pPr>
      <a:lvl9pPr marL="1828800" algn="l" rtl="0" fontAlgn="base">
        <a:spcBef>
          <a:spcPct val="0"/>
        </a:spcBef>
        <a:spcAft>
          <a:spcPct val="0"/>
        </a:spcAft>
        <a:defRPr sz="3200" b="1">
          <a:solidFill>
            <a:schemeClr val="tx1"/>
          </a:solidFill>
          <a:latin typeface="Arial" charset="0"/>
          <a:ea typeface="ＭＳ Ｐゴシック" charset="0"/>
          <a:cs typeface="Arial" charset="0"/>
        </a:defRPr>
      </a:lvl9pPr>
    </p:titleStyle>
    <p:bodyStyle>
      <a:lvl1pPr marL="447675" indent="-447675" algn="l" rtl="0" eaLnBrk="0" fontAlgn="base" hangingPunct="0">
        <a:lnSpc>
          <a:spcPct val="125000"/>
        </a:lnSpc>
        <a:spcBef>
          <a:spcPct val="20000"/>
        </a:spcBef>
        <a:spcAft>
          <a:spcPct val="0"/>
        </a:spcAft>
        <a:buClr>
          <a:srgbClr val="C8D1D5"/>
        </a:buClr>
        <a:buFont typeface="Wingdings" panose="05000000000000000000" pitchFamily="2" charset="2"/>
        <a:buChar char="n"/>
        <a:defRPr sz="2400" b="1">
          <a:solidFill>
            <a:schemeClr val="tx1"/>
          </a:solidFill>
          <a:latin typeface="+mn-lt"/>
          <a:ea typeface="MS PGothic" panose="020B0600070205080204" pitchFamily="34" charset="-128"/>
          <a:cs typeface="+mn-cs"/>
        </a:defRPr>
      </a:lvl1pPr>
      <a:lvl2pPr marL="762000" indent="-312738" algn="l" rtl="0" eaLnBrk="0" fontAlgn="base" hangingPunct="0">
        <a:lnSpc>
          <a:spcPct val="125000"/>
        </a:lnSpc>
        <a:spcBef>
          <a:spcPct val="20000"/>
        </a:spcBef>
        <a:spcAft>
          <a:spcPct val="0"/>
        </a:spcAft>
        <a:buClr>
          <a:srgbClr val="C8D1D5"/>
        </a:buClr>
        <a:buFont typeface="Arial" panose="020B0604020202020204" pitchFamily="34" charset="0"/>
        <a:buChar char="●"/>
        <a:defRPr sz="2000">
          <a:solidFill>
            <a:schemeClr val="tx1"/>
          </a:solidFill>
          <a:latin typeface="+mn-lt"/>
          <a:ea typeface="MS PGothic" panose="020B0600070205080204" pitchFamily="34" charset="-128"/>
          <a:cs typeface="+mn-cs"/>
        </a:defRPr>
      </a:lvl2pPr>
      <a:lvl3pPr marL="952500" indent="-188913" algn="l" rtl="0" eaLnBrk="0" fontAlgn="base" hangingPunct="0">
        <a:lnSpc>
          <a:spcPct val="125000"/>
        </a:lnSpc>
        <a:spcBef>
          <a:spcPct val="20000"/>
        </a:spcBef>
        <a:spcAft>
          <a:spcPct val="0"/>
        </a:spcAft>
        <a:buClr>
          <a:schemeClr val="tx1"/>
        </a:buClr>
        <a:buFont typeface="Courier New" panose="02070309020205020404" pitchFamily="49" charset="0"/>
        <a:buChar char="­"/>
        <a:defRPr>
          <a:solidFill>
            <a:schemeClr val="tx1"/>
          </a:solidFill>
          <a:latin typeface="+mn-lt"/>
          <a:ea typeface="MS PGothic" panose="020B0600070205080204" pitchFamily="34" charset="-128"/>
          <a:cs typeface="+mn-cs"/>
        </a:defRPr>
      </a:lvl3pPr>
      <a:lvl4pPr marL="1652588" indent="-228600" algn="l" rtl="0" eaLnBrk="0" fontAlgn="base" hangingPunct="0">
        <a:lnSpc>
          <a:spcPct val="125000"/>
        </a:lnSpc>
        <a:spcBef>
          <a:spcPct val="20000"/>
        </a:spcBef>
        <a:spcAft>
          <a:spcPct val="0"/>
        </a:spcAft>
        <a:buClr>
          <a:srgbClr val="53086C"/>
        </a:buClr>
        <a:buFont typeface="Arial" panose="020B0604020202020204" pitchFamily="34" charset="0"/>
        <a:buChar char="●"/>
        <a:defRPr sz="2000">
          <a:solidFill>
            <a:schemeClr val="tx1"/>
          </a:solidFill>
          <a:latin typeface="+mn-lt"/>
          <a:ea typeface="MS PGothic" panose="020B0600070205080204" pitchFamily="34" charset="-128"/>
          <a:cs typeface="+mn-cs"/>
        </a:defRPr>
      </a:lvl4pPr>
      <a:lvl5pPr marL="2060575" indent="-228600" algn="l" rtl="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mn-lt"/>
          <a:ea typeface="MS PGothic" panose="020B0600070205080204" pitchFamily="34" charset="-128"/>
          <a:cs typeface="+mn-cs"/>
        </a:defRPr>
      </a:lvl5pPr>
      <a:lvl6pPr marL="2517775" indent="-228600" algn="l" rtl="0" fontAlgn="base">
        <a:lnSpc>
          <a:spcPct val="125000"/>
        </a:lnSpc>
        <a:spcBef>
          <a:spcPct val="20000"/>
        </a:spcBef>
        <a:spcAft>
          <a:spcPct val="0"/>
        </a:spcAft>
        <a:buClr>
          <a:srgbClr val="53086C"/>
        </a:buClr>
        <a:buFont typeface="Wingdings" charset="0"/>
        <a:buChar char="§"/>
        <a:defRPr sz="2000">
          <a:solidFill>
            <a:schemeClr val="tx1"/>
          </a:solidFill>
          <a:latin typeface="+mn-lt"/>
          <a:ea typeface="Arial" charset="0"/>
          <a:cs typeface="+mn-cs"/>
        </a:defRPr>
      </a:lvl6pPr>
      <a:lvl7pPr marL="2974975" indent="-228600" algn="l" rtl="0" fontAlgn="base">
        <a:lnSpc>
          <a:spcPct val="125000"/>
        </a:lnSpc>
        <a:spcBef>
          <a:spcPct val="20000"/>
        </a:spcBef>
        <a:spcAft>
          <a:spcPct val="0"/>
        </a:spcAft>
        <a:buClr>
          <a:srgbClr val="53086C"/>
        </a:buClr>
        <a:buFont typeface="Wingdings" charset="0"/>
        <a:buChar char="§"/>
        <a:defRPr sz="2000">
          <a:solidFill>
            <a:schemeClr val="tx1"/>
          </a:solidFill>
          <a:latin typeface="+mn-lt"/>
          <a:ea typeface="Arial" charset="0"/>
          <a:cs typeface="+mn-cs"/>
        </a:defRPr>
      </a:lvl7pPr>
      <a:lvl8pPr marL="3432175" indent="-228600" algn="l" rtl="0" fontAlgn="base">
        <a:lnSpc>
          <a:spcPct val="125000"/>
        </a:lnSpc>
        <a:spcBef>
          <a:spcPct val="20000"/>
        </a:spcBef>
        <a:spcAft>
          <a:spcPct val="0"/>
        </a:spcAft>
        <a:buClr>
          <a:srgbClr val="53086C"/>
        </a:buClr>
        <a:buFont typeface="Wingdings" charset="0"/>
        <a:buChar char="§"/>
        <a:defRPr sz="2000">
          <a:solidFill>
            <a:schemeClr val="tx1"/>
          </a:solidFill>
          <a:latin typeface="+mn-lt"/>
          <a:ea typeface="Arial" charset="0"/>
          <a:cs typeface="+mn-cs"/>
        </a:defRPr>
      </a:lvl8pPr>
      <a:lvl9pPr marL="3889375" indent="-228600" algn="l" rtl="0" fontAlgn="base">
        <a:lnSpc>
          <a:spcPct val="125000"/>
        </a:lnSpc>
        <a:spcBef>
          <a:spcPct val="20000"/>
        </a:spcBef>
        <a:spcAft>
          <a:spcPct val="0"/>
        </a:spcAft>
        <a:buClr>
          <a:srgbClr val="53086C"/>
        </a:buClr>
        <a:buFont typeface="Wingdings" charset="0"/>
        <a:buChar char="§"/>
        <a:defRPr sz="2000">
          <a:solidFill>
            <a:schemeClr val="tx1"/>
          </a:solidFill>
          <a:latin typeface="+mn-lt"/>
          <a:ea typeface="Arial" charset="0"/>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sp>
        <p:nvSpPr>
          <p:cNvPr id="2050" name="Rectangle 2"/>
          <p:cNvSpPr>
            <a:spLocks noGrp="1" noChangeArrowheads="1"/>
          </p:cNvSpPr>
          <p:nvPr>
            <p:ph type="title"/>
          </p:nvPr>
        </p:nvSpPr>
        <p:spPr bwMode="auto">
          <a:xfrm>
            <a:off x="468313" y="414338"/>
            <a:ext cx="8207375" cy="99853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altLang="en-US"/>
              <a:t>Click to edit Master title style</a:t>
            </a:r>
            <a:endParaRPr lang="en-GB" altLang="en-US"/>
          </a:p>
        </p:txBody>
      </p:sp>
      <p:sp>
        <p:nvSpPr>
          <p:cNvPr id="2051" name="Rectangle 3"/>
          <p:cNvSpPr>
            <a:spLocks noGrp="1" noChangeArrowheads="1"/>
          </p:cNvSpPr>
          <p:nvPr>
            <p:ph type="body" idx="1"/>
          </p:nvPr>
        </p:nvSpPr>
        <p:spPr bwMode="auto">
          <a:xfrm>
            <a:off x="457200" y="1557338"/>
            <a:ext cx="8218488" cy="49672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GB" altLang="en-US"/>
              <a:t>Click to edit Master text styles</a:t>
            </a:r>
          </a:p>
          <a:p>
            <a:pPr lvl="1"/>
            <a:r>
              <a:rPr lang="en-GB" altLang="en-US"/>
              <a:t>Second level</a:t>
            </a:r>
          </a:p>
          <a:p>
            <a:pPr lvl="2"/>
            <a:r>
              <a:rPr lang="en-GB" altLang="en-US"/>
              <a:t>Third level</a:t>
            </a:r>
          </a:p>
        </p:txBody>
      </p:sp>
    </p:spTree>
  </p:cSld>
  <p:clrMap bg1="lt1" tx1="dk1" bg2="lt2" tx2="dk2" accent1="accent1" accent2="accent2" accent3="accent3" accent4="accent4" accent5="accent5" accent6="accent6" hlink="hlink" folHlink="folHlink"/>
  <p:sldLayoutIdLst>
    <p:sldLayoutId id="2147483811" r:id="rId1"/>
    <p:sldLayoutId id="2147483812" r:id="rId2"/>
    <p:sldLayoutId id="2147483800" r:id="rId3"/>
    <p:sldLayoutId id="2147483801" r:id="rId4"/>
    <p:sldLayoutId id="2147483802" r:id="rId5"/>
    <p:sldLayoutId id="2147483803" r:id="rId6"/>
    <p:sldLayoutId id="2147483804" r:id="rId7"/>
    <p:sldLayoutId id="2147483805" r:id="rId8"/>
    <p:sldLayoutId id="2147483806" r:id="rId9"/>
    <p:sldLayoutId id="2147483807" r:id="rId10"/>
    <p:sldLayoutId id="2147483808" r:id="rId11"/>
  </p:sldLayoutIdLst>
  <p:transition spd="med">
    <p:fade/>
  </p:transition>
  <p:txStyles>
    <p:titleStyle>
      <a:lvl1pPr algn="l" rtl="0" eaLnBrk="0" fontAlgn="base" hangingPunct="0">
        <a:spcBef>
          <a:spcPct val="0"/>
        </a:spcBef>
        <a:spcAft>
          <a:spcPct val="0"/>
        </a:spcAft>
        <a:defRPr sz="3200" b="1">
          <a:solidFill>
            <a:schemeClr val="tx1"/>
          </a:solidFill>
          <a:latin typeface="+mj-lt"/>
          <a:ea typeface="MS PGothic" panose="020B0600070205080204" pitchFamily="34" charset="-128"/>
          <a:cs typeface="+mj-cs"/>
        </a:defRPr>
      </a:lvl1pPr>
      <a:lvl2pPr algn="l" rtl="0" eaLnBrk="0" fontAlgn="base" hangingPunct="0">
        <a:spcBef>
          <a:spcPct val="0"/>
        </a:spcBef>
        <a:spcAft>
          <a:spcPct val="0"/>
        </a:spcAft>
        <a:defRPr sz="3200" b="1">
          <a:solidFill>
            <a:schemeClr val="tx1"/>
          </a:solidFill>
          <a:latin typeface="Arial" charset="0"/>
          <a:ea typeface="MS PGothic" panose="020B0600070205080204" pitchFamily="34" charset="-128"/>
          <a:cs typeface="Arial" charset="0"/>
        </a:defRPr>
      </a:lvl2pPr>
      <a:lvl3pPr algn="l" rtl="0" eaLnBrk="0" fontAlgn="base" hangingPunct="0">
        <a:spcBef>
          <a:spcPct val="0"/>
        </a:spcBef>
        <a:spcAft>
          <a:spcPct val="0"/>
        </a:spcAft>
        <a:defRPr sz="3200" b="1">
          <a:solidFill>
            <a:schemeClr val="tx1"/>
          </a:solidFill>
          <a:latin typeface="Arial" charset="0"/>
          <a:ea typeface="MS PGothic" panose="020B0600070205080204" pitchFamily="34" charset="-128"/>
          <a:cs typeface="Arial" charset="0"/>
        </a:defRPr>
      </a:lvl3pPr>
      <a:lvl4pPr algn="l" rtl="0" eaLnBrk="0" fontAlgn="base" hangingPunct="0">
        <a:spcBef>
          <a:spcPct val="0"/>
        </a:spcBef>
        <a:spcAft>
          <a:spcPct val="0"/>
        </a:spcAft>
        <a:defRPr sz="3200" b="1">
          <a:solidFill>
            <a:schemeClr val="tx1"/>
          </a:solidFill>
          <a:latin typeface="Arial" charset="0"/>
          <a:ea typeface="MS PGothic" panose="020B0600070205080204" pitchFamily="34" charset="-128"/>
          <a:cs typeface="Arial" charset="0"/>
        </a:defRPr>
      </a:lvl4pPr>
      <a:lvl5pPr algn="l" rtl="0" eaLnBrk="0" fontAlgn="base" hangingPunct="0">
        <a:spcBef>
          <a:spcPct val="0"/>
        </a:spcBef>
        <a:spcAft>
          <a:spcPct val="0"/>
        </a:spcAft>
        <a:defRPr sz="3200" b="1">
          <a:solidFill>
            <a:schemeClr val="tx1"/>
          </a:solidFill>
          <a:latin typeface="Arial" charset="0"/>
          <a:ea typeface="MS PGothic" panose="020B0600070205080204" pitchFamily="34" charset="-128"/>
          <a:cs typeface="Arial" charset="0"/>
        </a:defRPr>
      </a:lvl5pPr>
      <a:lvl6pPr marL="457200" algn="l" rtl="0" eaLnBrk="1" fontAlgn="base" hangingPunct="1">
        <a:spcBef>
          <a:spcPct val="0"/>
        </a:spcBef>
        <a:spcAft>
          <a:spcPct val="0"/>
        </a:spcAft>
        <a:defRPr sz="3200" b="1">
          <a:solidFill>
            <a:schemeClr val="tx1"/>
          </a:solidFill>
          <a:latin typeface="Arial" charset="0"/>
          <a:ea typeface="ＭＳ Ｐゴシック" charset="0"/>
          <a:cs typeface="Arial" charset="0"/>
        </a:defRPr>
      </a:lvl6pPr>
      <a:lvl7pPr marL="914400" algn="l" rtl="0" eaLnBrk="1" fontAlgn="base" hangingPunct="1">
        <a:spcBef>
          <a:spcPct val="0"/>
        </a:spcBef>
        <a:spcAft>
          <a:spcPct val="0"/>
        </a:spcAft>
        <a:defRPr sz="3200" b="1">
          <a:solidFill>
            <a:schemeClr val="tx1"/>
          </a:solidFill>
          <a:latin typeface="Arial" charset="0"/>
          <a:ea typeface="ＭＳ Ｐゴシック" charset="0"/>
          <a:cs typeface="Arial" charset="0"/>
        </a:defRPr>
      </a:lvl7pPr>
      <a:lvl8pPr marL="1371600" algn="l" rtl="0" eaLnBrk="1" fontAlgn="base" hangingPunct="1">
        <a:spcBef>
          <a:spcPct val="0"/>
        </a:spcBef>
        <a:spcAft>
          <a:spcPct val="0"/>
        </a:spcAft>
        <a:defRPr sz="3200" b="1">
          <a:solidFill>
            <a:schemeClr val="tx1"/>
          </a:solidFill>
          <a:latin typeface="Arial" charset="0"/>
          <a:ea typeface="ＭＳ Ｐゴシック" charset="0"/>
          <a:cs typeface="Arial" charset="0"/>
        </a:defRPr>
      </a:lvl8pPr>
      <a:lvl9pPr marL="1828800" algn="l" rtl="0" eaLnBrk="1" fontAlgn="base" hangingPunct="1">
        <a:spcBef>
          <a:spcPct val="0"/>
        </a:spcBef>
        <a:spcAft>
          <a:spcPct val="0"/>
        </a:spcAft>
        <a:defRPr sz="3200" b="1">
          <a:solidFill>
            <a:schemeClr val="tx1"/>
          </a:solidFill>
          <a:latin typeface="Arial" charset="0"/>
          <a:ea typeface="ＭＳ Ｐゴシック" charset="0"/>
          <a:cs typeface="Arial" charset="0"/>
        </a:defRPr>
      </a:lvl9pPr>
    </p:titleStyle>
    <p:bodyStyle>
      <a:lvl1pPr marL="447675" indent="-447675" algn="l" rtl="0" eaLnBrk="0" fontAlgn="base" hangingPunct="0">
        <a:lnSpc>
          <a:spcPct val="125000"/>
        </a:lnSpc>
        <a:spcBef>
          <a:spcPct val="20000"/>
        </a:spcBef>
        <a:spcAft>
          <a:spcPct val="0"/>
        </a:spcAft>
        <a:buClr>
          <a:srgbClr val="C8D1D5"/>
        </a:buClr>
        <a:buFont typeface="Wingdings" panose="05000000000000000000" pitchFamily="2" charset="2"/>
        <a:buChar char="n"/>
        <a:defRPr sz="2400" b="1">
          <a:solidFill>
            <a:schemeClr val="tx1"/>
          </a:solidFill>
          <a:latin typeface="+mn-lt"/>
          <a:ea typeface="MS PGothic" panose="020B0600070205080204" pitchFamily="34" charset="-128"/>
          <a:cs typeface="+mn-cs"/>
        </a:defRPr>
      </a:lvl1pPr>
      <a:lvl2pPr marL="762000" indent="-312738" algn="l" rtl="0" eaLnBrk="0" fontAlgn="base" hangingPunct="0">
        <a:lnSpc>
          <a:spcPct val="125000"/>
        </a:lnSpc>
        <a:spcBef>
          <a:spcPct val="20000"/>
        </a:spcBef>
        <a:spcAft>
          <a:spcPct val="0"/>
        </a:spcAft>
        <a:buClr>
          <a:srgbClr val="C8D1D5"/>
        </a:buClr>
        <a:buFont typeface="Arial" panose="020B0604020202020204" pitchFamily="34" charset="0"/>
        <a:buChar char="●"/>
        <a:defRPr sz="2000">
          <a:solidFill>
            <a:schemeClr val="tx1"/>
          </a:solidFill>
          <a:latin typeface="+mn-lt"/>
          <a:ea typeface="MS PGothic" panose="020B0600070205080204" pitchFamily="34" charset="-128"/>
          <a:cs typeface="+mn-cs"/>
        </a:defRPr>
      </a:lvl2pPr>
      <a:lvl3pPr marL="952500" indent="-188913" algn="l" rtl="0" eaLnBrk="0" fontAlgn="base" hangingPunct="0">
        <a:lnSpc>
          <a:spcPct val="125000"/>
        </a:lnSpc>
        <a:spcBef>
          <a:spcPct val="20000"/>
        </a:spcBef>
        <a:spcAft>
          <a:spcPct val="0"/>
        </a:spcAft>
        <a:buClr>
          <a:schemeClr val="tx1"/>
        </a:buClr>
        <a:buFont typeface="Courier New" panose="02070309020205020404" pitchFamily="49" charset="0"/>
        <a:buChar char="­"/>
        <a:defRPr>
          <a:solidFill>
            <a:schemeClr val="tx1"/>
          </a:solidFill>
          <a:latin typeface="+mn-lt"/>
          <a:ea typeface="MS PGothic" panose="020B0600070205080204" pitchFamily="34" charset="-128"/>
          <a:cs typeface="+mn-cs"/>
        </a:defRPr>
      </a:lvl3pPr>
      <a:lvl4pPr marL="1652588" indent="-228600" algn="l" rtl="0" eaLnBrk="0" fontAlgn="base" hangingPunct="0">
        <a:lnSpc>
          <a:spcPct val="125000"/>
        </a:lnSpc>
        <a:spcBef>
          <a:spcPct val="20000"/>
        </a:spcBef>
        <a:spcAft>
          <a:spcPct val="0"/>
        </a:spcAft>
        <a:buClr>
          <a:srgbClr val="53086C"/>
        </a:buClr>
        <a:buFont typeface="Arial" panose="020B0604020202020204" pitchFamily="34" charset="0"/>
        <a:buChar char="●"/>
        <a:defRPr sz="2000">
          <a:solidFill>
            <a:schemeClr val="tx1"/>
          </a:solidFill>
          <a:latin typeface="+mn-lt"/>
          <a:ea typeface="MS PGothic" panose="020B0600070205080204" pitchFamily="34" charset="-128"/>
          <a:cs typeface="+mn-cs"/>
        </a:defRPr>
      </a:lvl4pPr>
      <a:lvl5pPr marL="2060575" indent="-228600" algn="l" rtl="0" eaLnBrk="0" fontAlgn="base" hangingPunct="0">
        <a:lnSpc>
          <a:spcPct val="125000"/>
        </a:lnSpc>
        <a:spcBef>
          <a:spcPct val="20000"/>
        </a:spcBef>
        <a:spcAft>
          <a:spcPct val="0"/>
        </a:spcAft>
        <a:buClr>
          <a:srgbClr val="53086C"/>
        </a:buClr>
        <a:buFont typeface="Wingdings" panose="05000000000000000000" pitchFamily="2" charset="2"/>
        <a:buChar char="§"/>
        <a:defRPr sz="2000">
          <a:solidFill>
            <a:schemeClr val="tx1"/>
          </a:solidFill>
          <a:latin typeface="+mn-lt"/>
          <a:ea typeface="MS PGothic" panose="020B0600070205080204" pitchFamily="34" charset="-128"/>
          <a:cs typeface="+mn-cs"/>
        </a:defRPr>
      </a:lvl5pPr>
      <a:lvl6pPr marL="2517775" indent="-228600" algn="l" rtl="0" eaLnBrk="1" fontAlgn="base" hangingPunct="1">
        <a:lnSpc>
          <a:spcPct val="125000"/>
        </a:lnSpc>
        <a:spcBef>
          <a:spcPct val="20000"/>
        </a:spcBef>
        <a:spcAft>
          <a:spcPct val="0"/>
        </a:spcAft>
        <a:buClr>
          <a:srgbClr val="53086C"/>
        </a:buClr>
        <a:buFont typeface="Wingdings" charset="0"/>
        <a:buChar char="§"/>
        <a:defRPr sz="2000">
          <a:solidFill>
            <a:schemeClr val="tx1"/>
          </a:solidFill>
          <a:latin typeface="+mn-lt"/>
          <a:ea typeface="Arial" charset="0"/>
          <a:cs typeface="+mn-cs"/>
        </a:defRPr>
      </a:lvl6pPr>
      <a:lvl7pPr marL="2974975" indent="-228600" algn="l" rtl="0" eaLnBrk="1" fontAlgn="base" hangingPunct="1">
        <a:lnSpc>
          <a:spcPct val="125000"/>
        </a:lnSpc>
        <a:spcBef>
          <a:spcPct val="20000"/>
        </a:spcBef>
        <a:spcAft>
          <a:spcPct val="0"/>
        </a:spcAft>
        <a:buClr>
          <a:srgbClr val="53086C"/>
        </a:buClr>
        <a:buFont typeface="Wingdings" charset="0"/>
        <a:buChar char="§"/>
        <a:defRPr sz="2000">
          <a:solidFill>
            <a:schemeClr val="tx1"/>
          </a:solidFill>
          <a:latin typeface="+mn-lt"/>
          <a:ea typeface="Arial" charset="0"/>
          <a:cs typeface="+mn-cs"/>
        </a:defRPr>
      </a:lvl7pPr>
      <a:lvl8pPr marL="3432175" indent="-228600" algn="l" rtl="0" eaLnBrk="1" fontAlgn="base" hangingPunct="1">
        <a:lnSpc>
          <a:spcPct val="125000"/>
        </a:lnSpc>
        <a:spcBef>
          <a:spcPct val="20000"/>
        </a:spcBef>
        <a:spcAft>
          <a:spcPct val="0"/>
        </a:spcAft>
        <a:buClr>
          <a:srgbClr val="53086C"/>
        </a:buClr>
        <a:buFont typeface="Wingdings" charset="0"/>
        <a:buChar char="§"/>
        <a:defRPr sz="2000">
          <a:solidFill>
            <a:schemeClr val="tx1"/>
          </a:solidFill>
          <a:latin typeface="+mn-lt"/>
          <a:ea typeface="Arial" charset="0"/>
          <a:cs typeface="+mn-cs"/>
        </a:defRPr>
      </a:lvl8pPr>
      <a:lvl9pPr marL="3889375" indent="-228600" algn="l" rtl="0" eaLnBrk="1" fontAlgn="base" hangingPunct="1">
        <a:lnSpc>
          <a:spcPct val="125000"/>
        </a:lnSpc>
        <a:spcBef>
          <a:spcPct val="20000"/>
        </a:spcBef>
        <a:spcAft>
          <a:spcPct val="0"/>
        </a:spcAft>
        <a:buClr>
          <a:srgbClr val="53086C"/>
        </a:buClr>
        <a:buFont typeface="Wingdings" charset="0"/>
        <a:buChar char="§"/>
        <a:defRPr sz="2000">
          <a:solidFill>
            <a:schemeClr val="tx1"/>
          </a:solidFill>
          <a:latin typeface="+mn-lt"/>
          <a:ea typeface="Arial" charset="0"/>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194" name="Rectangle 12"/>
          <p:cNvSpPr>
            <a:spLocks noGrp="1" noChangeArrowheads="1"/>
          </p:cNvSpPr>
          <p:nvPr>
            <p:ph type="ctrTitle"/>
          </p:nvPr>
        </p:nvSpPr>
        <p:spPr/>
        <p:txBody>
          <a:bodyPr/>
          <a:lstStyle/>
          <a:p>
            <a:pPr eaLnBrk="1" hangingPunct="1"/>
            <a:r>
              <a:rPr lang="en-GB" altLang="en-US" dirty="0"/>
              <a:t>Educational Transitions for Armed forces students with higher tariff SEND</a:t>
            </a:r>
            <a:endParaRPr lang="en-US" altLang="en-US" dirty="0"/>
          </a:p>
        </p:txBody>
      </p:sp>
      <p:sp>
        <p:nvSpPr>
          <p:cNvPr id="8196" name="Subtitle 1"/>
          <p:cNvSpPr>
            <a:spLocks noGrp="1"/>
          </p:cNvSpPr>
          <p:nvPr>
            <p:ph type="subTitle" idx="1"/>
          </p:nvPr>
        </p:nvSpPr>
        <p:spPr/>
        <p:txBody>
          <a:bodyPr/>
          <a:lstStyle/>
          <a:p>
            <a:pPr>
              <a:buFont typeface="Wingdings" panose="05000000000000000000" pitchFamily="2" charset="2"/>
              <a:buNone/>
            </a:pPr>
            <a:r>
              <a:rPr lang="en-GB" altLang="en-US" dirty="0"/>
              <a:t>Ed Harris and Russell Collier</a:t>
            </a:r>
          </a:p>
          <a:p>
            <a:pPr>
              <a:buFont typeface="Wingdings" panose="05000000000000000000" pitchFamily="2" charset="2"/>
              <a:buNone/>
            </a:pPr>
            <a:r>
              <a:rPr lang="en-GB" altLang="en-US" dirty="0"/>
              <a:t>Armed Forces Families and Safeguarding (AFFS)</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8365B3FE-FCCD-9BE8-D40A-A27AE8EDFAAD}"/>
              </a:ext>
            </a:extLst>
          </p:cNvPr>
          <p:cNvSpPr>
            <a:spLocks noGrp="1"/>
          </p:cNvSpPr>
          <p:nvPr>
            <p:ph type="title"/>
          </p:nvPr>
        </p:nvSpPr>
        <p:spPr>
          <a:xfrm>
            <a:off x="468312" y="34705"/>
            <a:ext cx="8207375" cy="998537"/>
          </a:xfrm>
        </p:spPr>
        <p:txBody>
          <a:bodyPr/>
          <a:lstStyle/>
          <a:p>
            <a:r>
              <a:rPr lang="en-GB" dirty="0"/>
              <a:t>Armed Forces Families and Safeguarding</a:t>
            </a:r>
          </a:p>
        </p:txBody>
      </p:sp>
      <p:sp>
        <p:nvSpPr>
          <p:cNvPr id="3" name="Content Placeholder 2">
            <a:extLst>
              <a:ext uri="{FF2B5EF4-FFF2-40B4-BE49-F238E27FC236}">
                <a16:creationId xmlns:a16="http://schemas.microsoft.com/office/drawing/2014/main" id="{C8B3BB60-B372-08A9-3E81-EFEE89C93405}"/>
              </a:ext>
            </a:extLst>
          </p:cNvPr>
          <p:cNvSpPr>
            <a:spLocks noGrp="1"/>
          </p:cNvSpPr>
          <p:nvPr>
            <p:ph idx="1"/>
          </p:nvPr>
        </p:nvSpPr>
        <p:spPr>
          <a:xfrm>
            <a:off x="254860" y="945356"/>
            <a:ext cx="8402146" cy="4967287"/>
          </a:xfrm>
        </p:spPr>
        <p:txBody>
          <a:bodyPr/>
          <a:lstStyle/>
          <a:p>
            <a:r>
              <a:rPr lang="en-GB" sz="2200" b="0" dirty="0"/>
              <a:t>Armed Forces Families and Safeguarding (AFFS) sits within Defence People Team</a:t>
            </a:r>
          </a:p>
          <a:p>
            <a:r>
              <a:rPr lang="en-GB" sz="2200" b="0" dirty="0"/>
              <a:t>AFFS own the UK Armed Forces Families Strategy 2023-2033</a:t>
            </a:r>
          </a:p>
          <a:p>
            <a:r>
              <a:rPr lang="en-GB" sz="2200" b="0" dirty="0"/>
              <a:t>Education Policy Team – responsible for the Education Workstream within the Strategy</a:t>
            </a:r>
          </a:p>
          <a:p>
            <a:r>
              <a:rPr lang="en-GB" sz="2200" b="0" dirty="0"/>
              <a:t>EPT advocates for Service children throughout education journey</a:t>
            </a:r>
          </a:p>
          <a:p>
            <a:r>
              <a:rPr lang="en-GB" sz="2200" b="0" dirty="0"/>
              <a:t>Seek to influence policy and practice affecting Service children’s education</a:t>
            </a:r>
          </a:p>
          <a:p>
            <a:r>
              <a:rPr lang="en-GB" sz="2200" b="0" dirty="0"/>
              <a:t>UK and overseas remit</a:t>
            </a:r>
          </a:p>
          <a:p>
            <a:endParaRPr lang="en-GB" dirty="0"/>
          </a:p>
        </p:txBody>
      </p:sp>
    </p:spTree>
    <p:extLst>
      <p:ext uri="{BB962C8B-B14F-4D97-AF65-F5344CB8AC3E}">
        <p14:creationId xmlns:p14="http://schemas.microsoft.com/office/powerpoint/2010/main" val="398157467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74DB455-8F0A-4754-0144-200990DD7C1F}"/>
              </a:ext>
            </a:extLst>
          </p:cNvPr>
          <p:cNvSpPr>
            <a:spLocks noGrp="1"/>
          </p:cNvSpPr>
          <p:nvPr>
            <p:ph type="title"/>
          </p:nvPr>
        </p:nvSpPr>
        <p:spPr>
          <a:xfrm>
            <a:off x="479426" y="57993"/>
            <a:ext cx="8207375" cy="998537"/>
          </a:xfrm>
        </p:spPr>
        <p:txBody>
          <a:bodyPr/>
          <a:lstStyle/>
          <a:p>
            <a:r>
              <a:rPr lang="en-GB" dirty="0"/>
              <a:t>Since the last time we spoke…</a:t>
            </a:r>
          </a:p>
        </p:txBody>
      </p:sp>
      <p:sp>
        <p:nvSpPr>
          <p:cNvPr id="3" name="Content Placeholder 2">
            <a:extLst>
              <a:ext uri="{FF2B5EF4-FFF2-40B4-BE49-F238E27FC236}">
                <a16:creationId xmlns:a16="http://schemas.microsoft.com/office/drawing/2014/main" id="{22178E3A-B40B-95B0-36E1-A81323A9B5D6}"/>
              </a:ext>
            </a:extLst>
          </p:cNvPr>
          <p:cNvSpPr>
            <a:spLocks noGrp="1"/>
          </p:cNvSpPr>
          <p:nvPr>
            <p:ph idx="1"/>
          </p:nvPr>
        </p:nvSpPr>
        <p:spPr>
          <a:xfrm>
            <a:off x="457199" y="945356"/>
            <a:ext cx="8218488" cy="4967287"/>
          </a:xfrm>
        </p:spPr>
        <p:txBody>
          <a:bodyPr/>
          <a:lstStyle/>
          <a:p>
            <a:r>
              <a:rPr lang="en-GB" dirty="0"/>
              <a:t>DfE SEND Review - Right Support, Right Place, Right Time</a:t>
            </a:r>
          </a:p>
          <a:p>
            <a:pPr lvl="1"/>
            <a:r>
              <a:rPr lang="en-GB" dirty="0"/>
              <a:t>Standardised EHCP and digital EHCP process – to improve accessibility for parents</a:t>
            </a:r>
          </a:p>
          <a:p>
            <a:pPr lvl="1"/>
            <a:r>
              <a:rPr lang="en-GB" dirty="0"/>
              <a:t>Commitment from DfE to consider how to better support those with SEND returning from outside of England</a:t>
            </a:r>
          </a:p>
          <a:p>
            <a:r>
              <a:rPr lang="en-GB" dirty="0"/>
              <a:t>Development of joint DfE/MOD guidance for children of Armed forces families</a:t>
            </a:r>
          </a:p>
          <a:p>
            <a:pPr lvl="1"/>
            <a:r>
              <a:rPr lang="en-GB" dirty="0"/>
              <a:t>Focussing on admissions, attendance, use of SPP, data transfer and SEND</a:t>
            </a:r>
          </a:p>
          <a:p>
            <a:pPr marL="447675" marR="0" lvl="0" indent="-447675" algn="l" defTabSz="914400" rtl="0" eaLnBrk="0" fontAlgn="base" latinLnBrk="0" hangingPunct="0">
              <a:lnSpc>
                <a:spcPct val="125000"/>
              </a:lnSpc>
              <a:spcBef>
                <a:spcPct val="20000"/>
              </a:spcBef>
              <a:spcAft>
                <a:spcPct val="0"/>
              </a:spcAft>
              <a:buClr>
                <a:srgbClr val="C8D1D5"/>
              </a:buClr>
              <a:buSzTx/>
              <a:buFont typeface="Wingdings" panose="05000000000000000000" pitchFamily="2" charset="2"/>
              <a:buChar char="n"/>
              <a:tabLst/>
              <a:defRPr/>
            </a:pPr>
            <a:r>
              <a:rPr kumimoji="0" lang="en-GB" sz="2400" b="1" i="0" u="none" strike="noStrike" kern="0" cap="none" spc="0" normalizeH="0" baseline="0" noProof="0" dirty="0">
                <a:ln>
                  <a:noFill/>
                </a:ln>
                <a:solidFill>
                  <a:srgbClr val="000000"/>
                </a:solidFill>
                <a:effectLst/>
                <a:uLnTx/>
                <a:uFillTx/>
                <a:latin typeface="Arial"/>
                <a:ea typeface="MS PGothic" panose="020B0600070205080204" pitchFamily="34" charset="-128"/>
                <a:cs typeface="Arial"/>
              </a:rPr>
              <a:t>The Duty of Due regard – AFC legislation</a:t>
            </a:r>
          </a:p>
          <a:p>
            <a:endParaRPr lang="en-GB" dirty="0"/>
          </a:p>
          <a:p>
            <a:pPr lvl="1"/>
            <a:endParaRPr lang="en-GB" dirty="0"/>
          </a:p>
        </p:txBody>
      </p:sp>
    </p:spTree>
    <p:extLst>
      <p:ext uri="{BB962C8B-B14F-4D97-AF65-F5344CB8AC3E}">
        <p14:creationId xmlns:p14="http://schemas.microsoft.com/office/powerpoint/2010/main" val="186499921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22D5228-99C9-A8AE-81DA-8EDA6FBCFE58}"/>
              </a:ext>
            </a:extLst>
          </p:cNvPr>
          <p:cNvSpPr>
            <a:spLocks noGrp="1"/>
          </p:cNvSpPr>
          <p:nvPr>
            <p:ph type="title"/>
          </p:nvPr>
        </p:nvSpPr>
        <p:spPr>
          <a:xfrm>
            <a:off x="468312" y="181550"/>
            <a:ext cx="8207375" cy="998537"/>
          </a:xfrm>
        </p:spPr>
        <p:txBody>
          <a:bodyPr/>
          <a:lstStyle/>
          <a:p>
            <a:r>
              <a:rPr lang="en-GB" dirty="0"/>
              <a:t>Since the last time we spoke, cont..</a:t>
            </a:r>
          </a:p>
        </p:txBody>
      </p:sp>
      <p:sp>
        <p:nvSpPr>
          <p:cNvPr id="3" name="Content Placeholder 2">
            <a:extLst>
              <a:ext uri="{FF2B5EF4-FFF2-40B4-BE49-F238E27FC236}">
                <a16:creationId xmlns:a16="http://schemas.microsoft.com/office/drawing/2014/main" id="{92567ACE-0535-658C-E3F3-27932156260C}"/>
              </a:ext>
            </a:extLst>
          </p:cNvPr>
          <p:cNvSpPr>
            <a:spLocks noGrp="1"/>
          </p:cNvSpPr>
          <p:nvPr>
            <p:ph idx="1"/>
          </p:nvPr>
        </p:nvSpPr>
        <p:spPr>
          <a:xfrm>
            <a:off x="457199" y="945356"/>
            <a:ext cx="8218488" cy="4967287"/>
          </a:xfrm>
        </p:spPr>
        <p:txBody>
          <a:bodyPr/>
          <a:lstStyle/>
          <a:p>
            <a:r>
              <a:rPr lang="en-GB" dirty="0"/>
              <a:t>Development of the Armed Forces Families Fund (AF3), managed by the Armed Forces Covenant Fund Trust</a:t>
            </a:r>
          </a:p>
          <a:p>
            <a:pPr lvl="1"/>
            <a:r>
              <a:rPr lang="en-GB" dirty="0"/>
              <a:t>Includes the Service Pupil Support Programme, which has 3 priorities</a:t>
            </a:r>
          </a:p>
          <a:p>
            <a:pPr lvl="2"/>
            <a:r>
              <a:rPr lang="en-GB" dirty="0"/>
              <a:t>closing the gap in attainment between Service and non-Service pupils, using data led evidence</a:t>
            </a:r>
          </a:p>
          <a:p>
            <a:pPr lvl="2"/>
            <a:r>
              <a:rPr lang="en-GB" dirty="0"/>
              <a:t>addressing the needs of Service pupils with additional needs through early identification and intervention using a collaborative and coordinated approach</a:t>
            </a:r>
          </a:p>
          <a:p>
            <a:pPr lvl="2"/>
            <a:r>
              <a:rPr lang="en-GB" dirty="0"/>
              <a:t>identifying and addressing the needs of small cohorts of Service pupils within educational settings</a:t>
            </a:r>
          </a:p>
        </p:txBody>
      </p:sp>
    </p:spTree>
    <p:extLst>
      <p:ext uri="{BB962C8B-B14F-4D97-AF65-F5344CB8AC3E}">
        <p14:creationId xmlns:p14="http://schemas.microsoft.com/office/powerpoint/2010/main" val="384823357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0FE294E-A6E8-98B5-192C-8300DF2D80DA}"/>
              </a:ext>
            </a:extLst>
          </p:cNvPr>
          <p:cNvSpPr>
            <a:spLocks noGrp="1"/>
          </p:cNvSpPr>
          <p:nvPr>
            <p:ph type="title"/>
          </p:nvPr>
        </p:nvSpPr>
        <p:spPr>
          <a:xfrm>
            <a:off x="479426" y="122684"/>
            <a:ext cx="8207375" cy="998537"/>
          </a:xfrm>
        </p:spPr>
        <p:txBody>
          <a:bodyPr/>
          <a:lstStyle/>
          <a:p>
            <a:r>
              <a:rPr lang="en-GB" dirty="0"/>
              <a:t>DfE SEND Review</a:t>
            </a:r>
          </a:p>
        </p:txBody>
      </p:sp>
      <p:sp>
        <p:nvSpPr>
          <p:cNvPr id="3" name="Content Placeholder 2">
            <a:extLst>
              <a:ext uri="{FF2B5EF4-FFF2-40B4-BE49-F238E27FC236}">
                <a16:creationId xmlns:a16="http://schemas.microsoft.com/office/drawing/2014/main" id="{A0D68648-5DA2-81C4-FE19-D000693EECEF}"/>
              </a:ext>
            </a:extLst>
          </p:cNvPr>
          <p:cNvSpPr>
            <a:spLocks noGrp="1"/>
          </p:cNvSpPr>
          <p:nvPr>
            <p:ph idx="1"/>
          </p:nvPr>
        </p:nvSpPr>
        <p:spPr>
          <a:xfrm>
            <a:off x="487833" y="1052736"/>
            <a:ext cx="8218488" cy="4967287"/>
          </a:xfrm>
        </p:spPr>
        <p:txBody>
          <a:bodyPr/>
          <a:lstStyle/>
          <a:p>
            <a:r>
              <a:rPr lang="en-GB" dirty="0"/>
              <a:t>July 2022</a:t>
            </a:r>
          </a:p>
          <a:p>
            <a:pPr lvl="1"/>
            <a:r>
              <a:rPr lang="en-GB" dirty="0"/>
              <a:t>Consultation closed</a:t>
            </a:r>
          </a:p>
          <a:p>
            <a:pPr lvl="1"/>
            <a:r>
              <a:rPr lang="en-GB" dirty="0"/>
              <a:t>MODLAP response focused on the challenges of transitions for Service pupils with SEND – delays in identification, continuity of provision, risk to students being out of school</a:t>
            </a:r>
          </a:p>
          <a:p>
            <a:r>
              <a:rPr lang="en-GB" dirty="0"/>
              <a:t>March 2023</a:t>
            </a:r>
          </a:p>
          <a:p>
            <a:pPr lvl="1"/>
            <a:r>
              <a:rPr lang="en-GB" dirty="0"/>
              <a:t>DfE response to consultation in form of SEND and Alternative Provision Improvement plan</a:t>
            </a:r>
          </a:p>
          <a:p>
            <a:pPr lvl="1"/>
            <a:r>
              <a:rPr lang="en-GB" dirty="0"/>
              <a:t>Focuses on stabilising local systems, addressing supply issues (£2.5BN investment), informing longer term reforms – including developing and testing national standards</a:t>
            </a:r>
          </a:p>
          <a:p>
            <a:pPr marL="449262" lvl="1" indent="0">
              <a:buNone/>
            </a:pPr>
            <a:endParaRPr lang="en-GB" dirty="0"/>
          </a:p>
          <a:p>
            <a:pPr marL="449262" lvl="1" indent="0">
              <a:buNone/>
            </a:pPr>
            <a:endParaRPr lang="en-GB" dirty="0"/>
          </a:p>
        </p:txBody>
      </p:sp>
    </p:spTree>
    <p:extLst>
      <p:ext uri="{BB962C8B-B14F-4D97-AF65-F5344CB8AC3E}">
        <p14:creationId xmlns:p14="http://schemas.microsoft.com/office/powerpoint/2010/main" val="1508777090"/>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218" name="Title 1"/>
          <p:cNvSpPr>
            <a:spLocks noGrp="1"/>
          </p:cNvSpPr>
          <p:nvPr>
            <p:ph type="title"/>
          </p:nvPr>
        </p:nvSpPr>
        <p:spPr>
          <a:xfrm>
            <a:off x="395536" y="476672"/>
            <a:ext cx="7561262" cy="494829"/>
          </a:xfrm>
        </p:spPr>
        <p:txBody>
          <a:bodyPr/>
          <a:lstStyle/>
          <a:p>
            <a:r>
              <a:rPr lang="en-GB" altLang="en-US" sz="2800" dirty="0"/>
              <a:t>Moving out of England with an EHCP - The difficulties faced</a:t>
            </a:r>
          </a:p>
        </p:txBody>
      </p:sp>
      <p:sp>
        <p:nvSpPr>
          <p:cNvPr id="9219" name="Content Placeholder 2"/>
          <p:cNvSpPr>
            <a:spLocks noGrp="1"/>
          </p:cNvSpPr>
          <p:nvPr>
            <p:ph idx="1"/>
          </p:nvPr>
        </p:nvSpPr>
        <p:spPr>
          <a:xfrm>
            <a:off x="215516" y="1425272"/>
            <a:ext cx="8712968" cy="5162853"/>
          </a:xfrm>
        </p:spPr>
        <p:txBody>
          <a:bodyPr/>
          <a:lstStyle/>
          <a:p>
            <a:pPr eaLnBrk="1" hangingPunct="1"/>
            <a:r>
              <a:rPr lang="en-GB" altLang="en-US" sz="2300" b="0" dirty="0"/>
              <a:t>When children with an EHCP move out of England, Local Authorities have legal powers to cease their Plans</a:t>
            </a:r>
          </a:p>
          <a:p>
            <a:pPr eaLnBrk="1" hangingPunct="1"/>
            <a:r>
              <a:rPr lang="en-GB" altLang="en-US" sz="2300" b="0" dirty="0"/>
              <a:t>Armed forces families with children with EHCPs are more likely to move out of England</a:t>
            </a:r>
          </a:p>
          <a:p>
            <a:pPr eaLnBrk="1" hangingPunct="1"/>
            <a:r>
              <a:rPr lang="en-GB" altLang="en-US" sz="2300" b="0" dirty="0"/>
              <a:t>The move out of England is highly likely to be temporary</a:t>
            </a:r>
          </a:p>
          <a:p>
            <a:pPr eaLnBrk="1" hangingPunct="1"/>
            <a:r>
              <a:rPr lang="en-GB" altLang="en-US" sz="2300" b="0" dirty="0"/>
              <a:t>On return, families are required to restart the EHCP process, which will not begin until resident in an LA</a:t>
            </a:r>
          </a:p>
          <a:p>
            <a:pPr eaLnBrk="1" hangingPunct="1"/>
            <a:r>
              <a:rPr lang="en-GB" altLang="en-US" sz="2300" b="0" dirty="0"/>
              <a:t>Risk of children being out of school</a:t>
            </a:r>
          </a:p>
          <a:p>
            <a:pPr eaLnBrk="1" hangingPunct="1"/>
            <a:endParaRPr lang="en-GB" altLang="en-US" sz="2300" dirty="0"/>
          </a:p>
          <a:p>
            <a:pPr lvl="1" eaLnBrk="1" hangingPunct="1"/>
            <a:endParaRPr lang="en-GB" altLang="en-US" sz="1900" dirty="0"/>
          </a:p>
          <a:p>
            <a:pPr eaLnBrk="1" hangingPunct="1"/>
            <a:endParaRPr lang="en-GB" altLang="en-US" sz="2300" dirty="0"/>
          </a:p>
          <a:p>
            <a:pPr marL="0" indent="0" eaLnBrk="1" hangingPunct="1">
              <a:buNone/>
            </a:pPr>
            <a:endParaRPr lang="en-GB" altLang="en-US" dirty="0"/>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301F74-75F6-437F-BE75-728FECB88351}"/>
              </a:ext>
            </a:extLst>
          </p:cNvPr>
          <p:cNvSpPr>
            <a:spLocks noGrp="1"/>
          </p:cNvSpPr>
          <p:nvPr>
            <p:ph type="title"/>
          </p:nvPr>
        </p:nvSpPr>
        <p:spPr>
          <a:xfrm>
            <a:off x="479425" y="270223"/>
            <a:ext cx="8207375" cy="998537"/>
          </a:xfrm>
        </p:spPr>
        <p:txBody>
          <a:bodyPr/>
          <a:lstStyle/>
          <a:p>
            <a:r>
              <a:rPr lang="en-GB" dirty="0"/>
              <a:t>What the SEND Code says</a:t>
            </a:r>
          </a:p>
        </p:txBody>
      </p:sp>
      <p:sp>
        <p:nvSpPr>
          <p:cNvPr id="3" name="Content Placeholder 2">
            <a:extLst>
              <a:ext uri="{FF2B5EF4-FFF2-40B4-BE49-F238E27FC236}">
                <a16:creationId xmlns:a16="http://schemas.microsoft.com/office/drawing/2014/main" id="{0BC508CF-773A-4C73-A7B7-BE2BEF3860F1}"/>
              </a:ext>
            </a:extLst>
          </p:cNvPr>
          <p:cNvSpPr>
            <a:spLocks noGrp="1"/>
          </p:cNvSpPr>
          <p:nvPr>
            <p:ph idx="1"/>
          </p:nvPr>
        </p:nvSpPr>
        <p:spPr>
          <a:xfrm>
            <a:off x="457200" y="1268760"/>
            <a:ext cx="8218488" cy="4967287"/>
          </a:xfrm>
        </p:spPr>
        <p:txBody>
          <a:bodyPr/>
          <a:lstStyle/>
          <a:p>
            <a:r>
              <a:rPr lang="en-GB" dirty="0"/>
              <a:t>10.55 -  </a:t>
            </a:r>
            <a:r>
              <a:rPr lang="en-GB" i="1" dirty="0"/>
              <a:t>all those with statutory responsibilities towards Service children with SEN should ensure that the impact of their policies, administrative processes and patterns of provision do not disadvantage such children because of their Service-related lifestyle.</a:t>
            </a:r>
          </a:p>
          <a:p>
            <a:r>
              <a:rPr lang="en-GB" b="0" dirty="0"/>
              <a:t>Since the Code’s last update, arguably the introduction of the Armed Forces Covenant legislation would convert the ‘</a:t>
            </a:r>
            <a:r>
              <a:rPr lang="en-GB" b="0" i="1" dirty="0"/>
              <a:t>should</a:t>
            </a:r>
            <a:r>
              <a:rPr lang="en-GB" b="0" dirty="0"/>
              <a:t>’ in the above, to a ‘</a:t>
            </a:r>
            <a:r>
              <a:rPr lang="en-GB" b="0" i="1" dirty="0"/>
              <a:t>must</a:t>
            </a:r>
            <a:r>
              <a:rPr lang="en-GB" b="0" dirty="0"/>
              <a:t>’</a:t>
            </a:r>
          </a:p>
        </p:txBody>
      </p:sp>
    </p:spTree>
    <p:extLst>
      <p:ext uri="{BB962C8B-B14F-4D97-AF65-F5344CB8AC3E}">
        <p14:creationId xmlns:p14="http://schemas.microsoft.com/office/powerpoint/2010/main" val="89982673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F2E0ACA-D414-D77E-26EC-A23F28CAB639}"/>
              </a:ext>
            </a:extLst>
          </p:cNvPr>
          <p:cNvSpPr>
            <a:spLocks noGrp="1"/>
          </p:cNvSpPr>
          <p:nvPr>
            <p:ph type="title"/>
          </p:nvPr>
        </p:nvSpPr>
        <p:spPr>
          <a:xfrm>
            <a:off x="468313" y="0"/>
            <a:ext cx="8207375" cy="998537"/>
          </a:xfrm>
        </p:spPr>
        <p:txBody>
          <a:bodyPr/>
          <a:lstStyle/>
          <a:p>
            <a:r>
              <a:rPr lang="en-GB" dirty="0"/>
              <a:t>Current tribunal case</a:t>
            </a:r>
          </a:p>
        </p:txBody>
      </p:sp>
      <p:sp>
        <p:nvSpPr>
          <p:cNvPr id="3" name="Content Placeholder 2">
            <a:extLst>
              <a:ext uri="{FF2B5EF4-FFF2-40B4-BE49-F238E27FC236}">
                <a16:creationId xmlns:a16="http://schemas.microsoft.com/office/drawing/2014/main" id="{61A2CBE7-C03F-6D19-D430-5AC750380D04}"/>
              </a:ext>
            </a:extLst>
          </p:cNvPr>
          <p:cNvSpPr>
            <a:spLocks noGrp="1"/>
          </p:cNvSpPr>
          <p:nvPr>
            <p:ph idx="1"/>
          </p:nvPr>
        </p:nvSpPr>
        <p:spPr>
          <a:xfrm>
            <a:off x="468313" y="998537"/>
            <a:ext cx="8218488" cy="4967287"/>
          </a:xfrm>
        </p:spPr>
        <p:txBody>
          <a:bodyPr/>
          <a:lstStyle/>
          <a:p>
            <a:r>
              <a:rPr lang="en-GB" b="0" dirty="0"/>
              <a:t>W is 9 years old, with an EHCP to support his Autism</a:t>
            </a:r>
          </a:p>
          <a:p>
            <a:r>
              <a:rPr lang="en-GB" b="0" dirty="0"/>
              <a:t>They are currently accompanying their parents on  assignment overseas</a:t>
            </a:r>
          </a:p>
          <a:p>
            <a:r>
              <a:rPr lang="en-GB" b="0" dirty="0"/>
              <a:t>Prior to accepting the assignment, their parents contacted the LA to check what the status of the EHCP would be</a:t>
            </a:r>
          </a:p>
          <a:p>
            <a:r>
              <a:rPr lang="en-GB" b="0" dirty="0"/>
              <a:t>The LA agreed in writing that they would pause their EHCP and would recommence the provision on their return</a:t>
            </a:r>
          </a:p>
        </p:txBody>
      </p:sp>
    </p:spTree>
    <p:extLst>
      <p:ext uri="{BB962C8B-B14F-4D97-AF65-F5344CB8AC3E}">
        <p14:creationId xmlns:p14="http://schemas.microsoft.com/office/powerpoint/2010/main" val="253102438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5EB05BC-CAE8-B64B-A3F2-EFFA6D126041}"/>
              </a:ext>
            </a:extLst>
          </p:cNvPr>
          <p:cNvSpPr>
            <a:spLocks noGrp="1"/>
          </p:cNvSpPr>
          <p:nvPr>
            <p:ph type="title"/>
          </p:nvPr>
        </p:nvSpPr>
        <p:spPr/>
        <p:txBody>
          <a:bodyPr/>
          <a:lstStyle/>
          <a:p>
            <a:r>
              <a:rPr lang="en-GB" dirty="0"/>
              <a:t>Current tribunal case cont.</a:t>
            </a:r>
          </a:p>
        </p:txBody>
      </p:sp>
      <p:sp>
        <p:nvSpPr>
          <p:cNvPr id="3" name="Content Placeholder 2">
            <a:extLst>
              <a:ext uri="{FF2B5EF4-FFF2-40B4-BE49-F238E27FC236}">
                <a16:creationId xmlns:a16="http://schemas.microsoft.com/office/drawing/2014/main" id="{A5E8EA41-4383-3F21-0FD8-EEDF01508EEE}"/>
              </a:ext>
            </a:extLst>
          </p:cNvPr>
          <p:cNvSpPr>
            <a:spLocks noGrp="1"/>
          </p:cNvSpPr>
          <p:nvPr>
            <p:ph idx="1"/>
          </p:nvPr>
        </p:nvSpPr>
        <p:spPr/>
        <p:txBody>
          <a:bodyPr/>
          <a:lstStyle/>
          <a:p>
            <a:r>
              <a:rPr lang="en-GB" b="0" dirty="0"/>
              <a:t>A matter of weeks into the family being overseas, the LA notified the family that it was ceasing the EHCP</a:t>
            </a:r>
          </a:p>
          <a:p>
            <a:r>
              <a:rPr lang="en-GB" b="0" dirty="0"/>
              <a:t>The family raised a formal complaint. In response the LA highlighted the LA SEND officer had made a mistake, stating the law prevents LA’s from maintaining EHCPs when pupils are outside England</a:t>
            </a:r>
          </a:p>
        </p:txBody>
      </p:sp>
    </p:spTree>
    <p:extLst>
      <p:ext uri="{BB962C8B-B14F-4D97-AF65-F5344CB8AC3E}">
        <p14:creationId xmlns:p14="http://schemas.microsoft.com/office/powerpoint/2010/main" val="3388379537"/>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02C9CD-EFFF-F1E5-D91B-10C65A089BBE}"/>
              </a:ext>
            </a:extLst>
          </p:cNvPr>
          <p:cNvSpPr>
            <a:spLocks noGrp="1"/>
          </p:cNvSpPr>
          <p:nvPr>
            <p:ph type="title"/>
          </p:nvPr>
        </p:nvSpPr>
        <p:spPr>
          <a:xfrm>
            <a:off x="479426" y="122684"/>
            <a:ext cx="8207375" cy="998537"/>
          </a:xfrm>
        </p:spPr>
        <p:txBody>
          <a:bodyPr/>
          <a:lstStyle/>
          <a:p>
            <a:r>
              <a:rPr lang="en-GB" dirty="0"/>
              <a:t>Current tribunal cont.</a:t>
            </a:r>
          </a:p>
        </p:txBody>
      </p:sp>
      <p:sp>
        <p:nvSpPr>
          <p:cNvPr id="3" name="Content Placeholder 2">
            <a:extLst>
              <a:ext uri="{FF2B5EF4-FFF2-40B4-BE49-F238E27FC236}">
                <a16:creationId xmlns:a16="http://schemas.microsoft.com/office/drawing/2014/main" id="{9CF4DF08-E338-814E-562B-0071F667C6C8}"/>
              </a:ext>
            </a:extLst>
          </p:cNvPr>
          <p:cNvSpPr>
            <a:spLocks noGrp="1"/>
          </p:cNvSpPr>
          <p:nvPr>
            <p:ph idx="1"/>
          </p:nvPr>
        </p:nvSpPr>
        <p:spPr>
          <a:xfrm>
            <a:off x="486500" y="945356"/>
            <a:ext cx="8218488" cy="4967287"/>
          </a:xfrm>
        </p:spPr>
        <p:txBody>
          <a:bodyPr/>
          <a:lstStyle/>
          <a:p>
            <a:r>
              <a:rPr lang="en-GB" b="0" dirty="0"/>
              <a:t>Actually, the law provides LAs with the </a:t>
            </a:r>
            <a:r>
              <a:rPr lang="en-GB" b="0" u="sng" dirty="0"/>
              <a:t>power</a:t>
            </a:r>
            <a:r>
              <a:rPr lang="en-GB" b="0" dirty="0"/>
              <a:t> to cease a Plan, but not a </a:t>
            </a:r>
            <a:r>
              <a:rPr lang="en-GB" b="0" u="sng" dirty="0"/>
              <a:t>duty </a:t>
            </a:r>
          </a:p>
          <a:p>
            <a:r>
              <a:rPr lang="en-GB" b="0" dirty="0"/>
              <a:t>In essence, there is nothing legally preventing an LA from electing to maintain a Plan when a child is no longer resident in that LA. However, LA’s may argue challenges in reviewing plans</a:t>
            </a:r>
          </a:p>
          <a:p>
            <a:r>
              <a:rPr lang="en-GB" b="0" dirty="0"/>
              <a:t>This comes down to the words ‘may’, ‘should’ or ‘must’ in legislation and statutory guidance</a:t>
            </a:r>
          </a:p>
          <a:p>
            <a:pPr lvl="1"/>
            <a:r>
              <a:rPr lang="en-GB" dirty="0"/>
              <a:t>In this case 9.119 of the SEND Code of Practice ‘A local authority </a:t>
            </a:r>
            <a:r>
              <a:rPr lang="en-GB" b="1" dirty="0"/>
              <a:t>may</a:t>
            </a:r>
            <a:r>
              <a:rPr lang="en-GB" dirty="0"/>
              <a:t> cease to maintain an EHC plan’	</a:t>
            </a:r>
          </a:p>
        </p:txBody>
      </p:sp>
    </p:spTree>
    <p:extLst>
      <p:ext uri="{BB962C8B-B14F-4D97-AF65-F5344CB8AC3E}">
        <p14:creationId xmlns:p14="http://schemas.microsoft.com/office/powerpoint/2010/main" val="302739402"/>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2807868-3FA7-7B82-5B76-A54E0EC1A7A2}"/>
              </a:ext>
            </a:extLst>
          </p:cNvPr>
          <p:cNvSpPr>
            <a:spLocks noGrp="1"/>
          </p:cNvSpPr>
          <p:nvPr>
            <p:ph type="title"/>
          </p:nvPr>
        </p:nvSpPr>
        <p:spPr>
          <a:xfrm>
            <a:off x="468313" y="0"/>
            <a:ext cx="8207375" cy="998537"/>
          </a:xfrm>
        </p:spPr>
        <p:txBody>
          <a:bodyPr/>
          <a:lstStyle/>
          <a:p>
            <a:r>
              <a:rPr lang="en-GB" dirty="0"/>
              <a:t>Current Tribunal case cont.</a:t>
            </a:r>
          </a:p>
        </p:txBody>
      </p:sp>
      <p:sp>
        <p:nvSpPr>
          <p:cNvPr id="3" name="Content Placeholder 2">
            <a:extLst>
              <a:ext uri="{FF2B5EF4-FFF2-40B4-BE49-F238E27FC236}">
                <a16:creationId xmlns:a16="http://schemas.microsoft.com/office/drawing/2014/main" id="{30BA914E-2D82-BE9D-224A-E01DF0981B3D}"/>
              </a:ext>
            </a:extLst>
          </p:cNvPr>
          <p:cNvSpPr>
            <a:spLocks noGrp="1"/>
          </p:cNvSpPr>
          <p:nvPr>
            <p:ph idx="1"/>
          </p:nvPr>
        </p:nvSpPr>
        <p:spPr>
          <a:xfrm>
            <a:off x="466445" y="945356"/>
            <a:ext cx="8435280" cy="4967287"/>
          </a:xfrm>
        </p:spPr>
        <p:txBody>
          <a:bodyPr/>
          <a:lstStyle/>
          <a:p>
            <a:r>
              <a:rPr lang="en-GB" b="0" dirty="0"/>
              <a:t>The parents sought mediation with the LA – The LA refused on the grounds that the family were outside of England, therefore did not have a legal right to mediation</a:t>
            </a:r>
          </a:p>
          <a:p>
            <a:r>
              <a:rPr lang="en-GB" b="0" dirty="0"/>
              <a:t>The family had no option but to go to Tribunal – the LA attempted to get the Tribunal discharged due to above</a:t>
            </a:r>
          </a:p>
          <a:p>
            <a:r>
              <a:rPr lang="en-GB" b="0" dirty="0"/>
              <a:t>The tribunal judge decided there was a case to answer and permitted the tribunal to go ahead</a:t>
            </a:r>
          </a:p>
          <a:p>
            <a:r>
              <a:rPr lang="en-GB" b="0" dirty="0"/>
              <a:t>Legally, Plans cannot be ceased, while a live appeal is in process</a:t>
            </a:r>
          </a:p>
        </p:txBody>
      </p:sp>
    </p:spTree>
    <p:extLst>
      <p:ext uri="{BB962C8B-B14F-4D97-AF65-F5344CB8AC3E}">
        <p14:creationId xmlns:p14="http://schemas.microsoft.com/office/powerpoint/2010/main" val="227719374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F608BB5-1FC7-1641-53B5-E13F9C04F657}"/>
              </a:ext>
            </a:extLst>
          </p:cNvPr>
          <p:cNvSpPr>
            <a:spLocks noGrp="1"/>
          </p:cNvSpPr>
          <p:nvPr>
            <p:ph type="title"/>
          </p:nvPr>
        </p:nvSpPr>
        <p:spPr>
          <a:xfrm>
            <a:off x="479426" y="116632"/>
            <a:ext cx="8207375" cy="998537"/>
          </a:xfrm>
        </p:spPr>
        <p:txBody>
          <a:bodyPr/>
          <a:lstStyle/>
          <a:p>
            <a:r>
              <a:rPr lang="en-GB" dirty="0"/>
              <a:t>The tribunal judgement</a:t>
            </a:r>
          </a:p>
        </p:txBody>
      </p:sp>
      <p:sp>
        <p:nvSpPr>
          <p:cNvPr id="3" name="Content Placeholder 2">
            <a:extLst>
              <a:ext uri="{FF2B5EF4-FFF2-40B4-BE49-F238E27FC236}">
                <a16:creationId xmlns:a16="http://schemas.microsoft.com/office/drawing/2014/main" id="{480CC47D-17C8-58BE-A7BE-C4435C7C6390}"/>
              </a:ext>
            </a:extLst>
          </p:cNvPr>
          <p:cNvSpPr>
            <a:spLocks noGrp="1"/>
          </p:cNvSpPr>
          <p:nvPr>
            <p:ph idx="1"/>
          </p:nvPr>
        </p:nvSpPr>
        <p:spPr>
          <a:xfrm>
            <a:off x="479426" y="1115169"/>
            <a:ext cx="8218488" cy="4967287"/>
          </a:xfrm>
        </p:spPr>
        <p:txBody>
          <a:bodyPr/>
          <a:lstStyle/>
          <a:p>
            <a:r>
              <a:rPr lang="en-GB" dirty="0"/>
              <a:t>The judge leaned heavily on 10.55 of the SEND Code of Practice</a:t>
            </a:r>
          </a:p>
          <a:p>
            <a:pPr marL="914400">
              <a:lnSpc>
                <a:spcPct val="107000"/>
              </a:lnSpc>
              <a:spcAft>
                <a:spcPts val="800"/>
              </a:spcAft>
            </a:pPr>
            <a:r>
              <a:rPr lang="en-GB" sz="2000" i="1" dirty="0">
                <a:effectLst/>
                <a:latin typeface="Calibri" panose="020F0502020204030204" pitchFamily="34" charset="0"/>
                <a:ea typeface="Calibri" panose="020F0502020204030204" pitchFamily="34" charset="0"/>
                <a:cs typeface="Times New Roman" panose="02020603050405020304" pitchFamily="18" charset="0"/>
              </a:rPr>
              <a:t>“all those with statutory responsibilities towards Service children with SEN should ensure that the impact of their policies, administrative processes and patterns of provision do not disadvantage such children because of their Service</a:t>
            </a:r>
            <a:r>
              <a:rPr lang="en-GB" sz="2000" b="1" i="1" dirty="0">
                <a:effectLst/>
                <a:latin typeface="Calibri" panose="020F0502020204030204" pitchFamily="34" charset="0"/>
                <a:ea typeface="Calibri" panose="020F0502020204030204" pitchFamily="34" charset="0"/>
                <a:cs typeface="Times New Roman" panose="02020603050405020304" pitchFamily="18" charset="0"/>
              </a:rPr>
              <a:t>[1]</a:t>
            </a:r>
            <a:r>
              <a:rPr lang="en-GB" sz="2000" i="1" dirty="0">
                <a:effectLst/>
                <a:latin typeface="Calibri" panose="020F0502020204030204" pitchFamily="34" charset="0"/>
                <a:ea typeface="Calibri" panose="020F0502020204030204" pitchFamily="34" charset="0"/>
                <a:cs typeface="Times New Roman" panose="02020603050405020304" pitchFamily="18" charset="0"/>
              </a:rPr>
              <a:t>related lifestyle.”</a:t>
            </a:r>
            <a:endParaRPr lang="en-GB" sz="2000" dirty="0">
              <a:effectLst/>
              <a:latin typeface="Calibri" panose="020F0502020204030204" pitchFamily="34" charset="0"/>
              <a:ea typeface="Calibri" panose="020F0502020204030204" pitchFamily="34" charset="0"/>
              <a:cs typeface="Times New Roman" panose="02020603050405020304" pitchFamily="18" charset="0"/>
            </a:endParaRPr>
          </a:p>
          <a:p>
            <a:r>
              <a:rPr lang="en-GB" dirty="0"/>
              <a:t>The judge argued that Service children were significantly more likely than their non-Service peers to complete transitions outside of England</a:t>
            </a:r>
          </a:p>
        </p:txBody>
      </p:sp>
    </p:spTree>
    <p:extLst>
      <p:ext uri="{BB962C8B-B14F-4D97-AF65-F5344CB8AC3E}">
        <p14:creationId xmlns:p14="http://schemas.microsoft.com/office/powerpoint/2010/main" val="174460710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314EB8-7D5C-65E2-A63B-248130E92D74}"/>
              </a:ext>
            </a:extLst>
          </p:cNvPr>
          <p:cNvSpPr>
            <a:spLocks noGrp="1"/>
          </p:cNvSpPr>
          <p:nvPr>
            <p:ph type="title"/>
          </p:nvPr>
        </p:nvSpPr>
        <p:spPr>
          <a:xfrm>
            <a:off x="468312" y="34794"/>
            <a:ext cx="8207375" cy="998537"/>
          </a:xfrm>
        </p:spPr>
        <p:txBody>
          <a:bodyPr/>
          <a:lstStyle/>
          <a:p>
            <a:r>
              <a:rPr lang="en-GB" dirty="0"/>
              <a:t>The tribunal judgement</a:t>
            </a:r>
          </a:p>
        </p:txBody>
      </p:sp>
      <p:sp>
        <p:nvSpPr>
          <p:cNvPr id="3" name="Content Placeholder 2">
            <a:extLst>
              <a:ext uri="{FF2B5EF4-FFF2-40B4-BE49-F238E27FC236}">
                <a16:creationId xmlns:a16="http://schemas.microsoft.com/office/drawing/2014/main" id="{6030B88A-8F7E-17D4-5358-2ABD346859F5}"/>
              </a:ext>
            </a:extLst>
          </p:cNvPr>
          <p:cNvSpPr>
            <a:spLocks noGrp="1"/>
          </p:cNvSpPr>
          <p:nvPr>
            <p:ph idx="1"/>
          </p:nvPr>
        </p:nvSpPr>
        <p:spPr>
          <a:xfrm>
            <a:off x="468312" y="945356"/>
            <a:ext cx="8218488" cy="4967287"/>
          </a:xfrm>
        </p:spPr>
        <p:txBody>
          <a:bodyPr/>
          <a:lstStyle/>
          <a:p>
            <a:pPr marL="447675" marR="0" lvl="0" indent="-447675" algn="l" defTabSz="914400" rtl="0" eaLnBrk="0" fontAlgn="base" latinLnBrk="0" hangingPunct="0">
              <a:lnSpc>
                <a:spcPct val="125000"/>
              </a:lnSpc>
              <a:spcBef>
                <a:spcPct val="20000"/>
              </a:spcBef>
              <a:spcAft>
                <a:spcPct val="0"/>
              </a:spcAft>
              <a:buClr>
                <a:srgbClr val="C8D1D5"/>
              </a:buClr>
              <a:buSzTx/>
              <a:buFont typeface="Wingdings" panose="05000000000000000000" pitchFamily="2" charset="2"/>
              <a:buChar char="n"/>
              <a:tabLst/>
              <a:defRPr/>
            </a:pPr>
            <a:r>
              <a:rPr kumimoji="0" lang="en-GB" sz="2400" b="1" i="0" u="none" strike="noStrike" kern="0" cap="none" spc="0" normalizeH="0" baseline="0" noProof="0" dirty="0">
                <a:ln>
                  <a:noFill/>
                </a:ln>
                <a:solidFill>
                  <a:srgbClr val="000000"/>
                </a:solidFill>
                <a:effectLst/>
                <a:uLnTx/>
                <a:uFillTx/>
                <a:latin typeface="Arial"/>
                <a:ea typeface="MS PGothic" panose="020B0600070205080204" pitchFamily="34" charset="-128"/>
                <a:cs typeface="Arial"/>
              </a:rPr>
              <a:t>In coming to their judgement the tribunal judge declared</a:t>
            </a:r>
          </a:p>
          <a:p>
            <a:pPr marL="457200" marR="0" lvl="1" indent="0" algn="l" defTabSz="914400" rtl="0" eaLnBrk="0" fontAlgn="base" latinLnBrk="0" hangingPunct="0">
              <a:lnSpc>
                <a:spcPct val="107000"/>
              </a:lnSpc>
              <a:spcBef>
                <a:spcPct val="20000"/>
              </a:spcBef>
              <a:spcAft>
                <a:spcPts val="800"/>
              </a:spcAft>
              <a:buClr>
                <a:srgbClr val="C8D1D5"/>
              </a:buClr>
              <a:buSzTx/>
              <a:buFont typeface="Arial" panose="020B0604020202020204" pitchFamily="34" charset="0"/>
              <a:buNone/>
              <a:tabLst/>
              <a:defRPr/>
            </a:pPr>
            <a:r>
              <a:rPr kumimoji="0" lang="en-GB" sz="2400" b="0" i="0" u="none" strike="noStrike" kern="0" cap="none" spc="0" normalizeH="0" baseline="0" noProof="0" dirty="0">
                <a:ln>
                  <a:noFill/>
                </a:ln>
                <a:solidFill>
                  <a:srgbClr val="000000"/>
                </a:solidFill>
                <a:effectLst/>
                <a:uLnTx/>
                <a:uFillTx/>
                <a:latin typeface="Calibri" panose="020F0502020204030204" pitchFamily="34" charset="0"/>
                <a:ea typeface="Calibri" panose="020F0502020204030204" pitchFamily="34" charset="0"/>
                <a:cs typeface="Times New Roman" panose="02020603050405020304" pitchFamily="18" charset="0"/>
              </a:rPr>
              <a:t>that for the LA to cease to maintain the EHCP, (in circumstances where the child would be expected to return to England) would be to put the child at a </a:t>
            </a:r>
            <a:r>
              <a:rPr kumimoji="0" lang="en-GB" sz="2400" b="0" i="1" u="none" strike="noStrike" kern="0" cap="none" spc="0" normalizeH="0" baseline="0" noProof="0" dirty="0">
                <a:ln>
                  <a:noFill/>
                </a:ln>
                <a:solidFill>
                  <a:srgbClr val="000000"/>
                </a:solidFill>
                <a:effectLst/>
                <a:uLnTx/>
                <a:uFillTx/>
                <a:latin typeface="Calibri" panose="020F0502020204030204" pitchFamily="34" charset="0"/>
                <a:ea typeface="Calibri" panose="020F0502020204030204" pitchFamily="34" charset="0"/>
                <a:cs typeface="Times New Roman" panose="02020603050405020304" pitchFamily="18" charset="0"/>
              </a:rPr>
              <a:t>‘significant disadvantage to children or young people who simply move between local authorities”. </a:t>
            </a:r>
          </a:p>
          <a:p>
            <a:pPr lvl="1">
              <a:defRPr/>
            </a:pPr>
            <a:r>
              <a:rPr kumimoji="0" lang="en-GB" b="1" i="0" u="none" strike="noStrike" kern="0" cap="none" spc="0" normalizeH="0" baseline="0" noProof="0" dirty="0">
                <a:ln>
                  <a:noFill/>
                </a:ln>
                <a:solidFill>
                  <a:srgbClr val="000000"/>
                </a:solidFill>
                <a:effectLst/>
                <a:uLnTx/>
                <a:uFillTx/>
                <a:latin typeface="Calibri" panose="020F0502020204030204" pitchFamily="34" charset="0"/>
                <a:ea typeface="Calibri" panose="020F0502020204030204" pitchFamily="34" charset="0"/>
                <a:cs typeface="Times New Roman" panose="02020603050405020304" pitchFamily="18" charset="0"/>
              </a:rPr>
              <a:t>The judge further highlighted that “requiring the Service child to commence the process of applying for an EHCP afresh on their return to England, may well result in them being without the required provision for a considerable portion of that academic year.” </a:t>
            </a:r>
            <a:endParaRPr kumimoji="0" lang="en-GB" b="1" i="0" u="none" strike="noStrike" kern="0" cap="none" spc="0" normalizeH="0" baseline="0" noProof="0" dirty="0">
              <a:ln>
                <a:noFill/>
              </a:ln>
              <a:solidFill>
                <a:srgbClr val="000000"/>
              </a:solidFill>
              <a:effectLst/>
              <a:uLnTx/>
              <a:uFillTx/>
              <a:latin typeface="Arial"/>
              <a:ea typeface="MS PGothic" panose="020B0600070205080204" pitchFamily="34" charset="-128"/>
              <a:cs typeface="Arial"/>
            </a:endParaRPr>
          </a:p>
          <a:p>
            <a:endParaRPr lang="en-GB" dirty="0"/>
          </a:p>
        </p:txBody>
      </p:sp>
    </p:spTree>
    <p:extLst>
      <p:ext uri="{BB962C8B-B14F-4D97-AF65-F5344CB8AC3E}">
        <p14:creationId xmlns:p14="http://schemas.microsoft.com/office/powerpoint/2010/main" val="193507414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F7C9D19-3C6D-FC53-DEA5-8FE3A477A1CF}"/>
              </a:ext>
            </a:extLst>
          </p:cNvPr>
          <p:cNvSpPr>
            <a:spLocks noGrp="1"/>
          </p:cNvSpPr>
          <p:nvPr>
            <p:ph type="title"/>
          </p:nvPr>
        </p:nvSpPr>
        <p:spPr>
          <a:xfrm>
            <a:off x="479426" y="260648"/>
            <a:ext cx="8207375" cy="998537"/>
          </a:xfrm>
        </p:spPr>
        <p:txBody>
          <a:bodyPr/>
          <a:lstStyle/>
          <a:p>
            <a:r>
              <a:rPr lang="en-GB" dirty="0"/>
              <a:t>Tribunal judgement</a:t>
            </a:r>
          </a:p>
        </p:txBody>
      </p:sp>
      <p:sp>
        <p:nvSpPr>
          <p:cNvPr id="3" name="Content Placeholder 2">
            <a:extLst>
              <a:ext uri="{FF2B5EF4-FFF2-40B4-BE49-F238E27FC236}">
                <a16:creationId xmlns:a16="http://schemas.microsoft.com/office/drawing/2014/main" id="{B98DD48F-61AC-45EA-AB36-7A93AD5FDAA2}"/>
              </a:ext>
            </a:extLst>
          </p:cNvPr>
          <p:cNvSpPr>
            <a:spLocks noGrp="1"/>
          </p:cNvSpPr>
          <p:nvPr>
            <p:ph idx="1"/>
          </p:nvPr>
        </p:nvSpPr>
        <p:spPr>
          <a:xfrm>
            <a:off x="456616" y="1274853"/>
            <a:ext cx="8218488" cy="4967287"/>
          </a:xfrm>
        </p:spPr>
        <p:txBody>
          <a:bodyPr/>
          <a:lstStyle/>
          <a:p>
            <a:r>
              <a:rPr lang="en-GB" dirty="0"/>
              <a:t>The tribunal judge finally stated that</a:t>
            </a:r>
          </a:p>
          <a:p>
            <a:pPr marL="914400">
              <a:lnSpc>
                <a:spcPct val="107000"/>
              </a:lnSpc>
              <a:spcAft>
                <a:spcPts val="800"/>
              </a:spcAft>
            </a:pPr>
            <a:r>
              <a:rPr lang="en-GB" sz="2400" b="0" i="1" dirty="0">
                <a:effectLst/>
                <a:latin typeface="Calibri" panose="020F0502020204030204" pitchFamily="34" charset="0"/>
                <a:ea typeface="Calibri" panose="020F0502020204030204" pitchFamily="34" charset="0"/>
                <a:cs typeface="Times New Roman" panose="02020603050405020304" pitchFamily="18" charset="0"/>
              </a:rPr>
              <a:t>“For the LA to act consistently with 10.55 of the Code of Practice, we find that they should not cease to maintain their EHCP, but instead should implement a “freezing” or “pausing” of the EHCP.”</a:t>
            </a:r>
            <a:endParaRPr lang="en-GB" sz="2400" b="0" dirty="0">
              <a:effectLst/>
              <a:latin typeface="Calibri" panose="020F0502020204030204" pitchFamily="34" charset="0"/>
              <a:ea typeface="Calibri" panose="020F0502020204030204" pitchFamily="34" charset="0"/>
              <a:cs typeface="Times New Roman" panose="02020603050405020304" pitchFamily="18" charset="0"/>
            </a:endParaRPr>
          </a:p>
          <a:p>
            <a:pPr indent="0">
              <a:lnSpc>
                <a:spcPct val="107000"/>
              </a:lnSpc>
              <a:spcAft>
                <a:spcPts val="800"/>
              </a:spcAft>
              <a:buNone/>
            </a:pPr>
            <a:r>
              <a:rPr lang="en-GB" sz="2400" dirty="0">
                <a:effectLst/>
                <a:latin typeface="Calibri" panose="020F0502020204030204" pitchFamily="34" charset="0"/>
                <a:ea typeface="Calibri" panose="020F0502020204030204" pitchFamily="34" charset="0"/>
                <a:cs typeface="Times New Roman" panose="02020603050405020304" pitchFamily="18" charset="0"/>
              </a:rPr>
              <a:t>Further arguing that</a:t>
            </a:r>
            <a:r>
              <a:rPr lang="en-GB" sz="2400" i="1" dirty="0">
                <a:effectLst/>
                <a:latin typeface="Calibri" panose="020F0502020204030204" pitchFamily="34" charset="0"/>
                <a:ea typeface="Calibri" panose="020F0502020204030204" pitchFamily="34" charset="0"/>
                <a:cs typeface="Times New Roman" panose="02020603050405020304" pitchFamily="18" charset="0"/>
              </a:rPr>
              <a:t> </a:t>
            </a:r>
            <a:endParaRPr lang="en-GB" sz="2400" dirty="0">
              <a:effectLst/>
              <a:latin typeface="Calibri" panose="020F0502020204030204" pitchFamily="34" charset="0"/>
              <a:ea typeface="Calibri" panose="020F0502020204030204" pitchFamily="34" charset="0"/>
              <a:cs typeface="Times New Roman" panose="02020603050405020304" pitchFamily="18" charset="0"/>
            </a:endParaRPr>
          </a:p>
          <a:p>
            <a:pPr marL="914400">
              <a:lnSpc>
                <a:spcPct val="107000"/>
              </a:lnSpc>
              <a:spcAft>
                <a:spcPts val="800"/>
              </a:spcAft>
            </a:pPr>
            <a:r>
              <a:rPr lang="en-GB" sz="2400" b="0" i="1" dirty="0">
                <a:effectLst/>
                <a:latin typeface="Calibri" panose="020F0502020204030204" pitchFamily="34" charset="0"/>
                <a:ea typeface="Calibri" panose="020F0502020204030204" pitchFamily="34" charset="0"/>
                <a:cs typeface="Times New Roman" panose="02020603050405020304" pitchFamily="18" charset="0"/>
              </a:rPr>
              <a:t>“a process where all parties are agreed that the EHCP is frozen for a period of time is a proportionate response to mitigate the disadvantage they would otherwise suffer as a Service child.”</a:t>
            </a:r>
            <a:endParaRPr lang="en-GB" sz="2400" b="0" dirty="0">
              <a:effectLst/>
              <a:latin typeface="Calibri" panose="020F0502020204030204" pitchFamily="34" charset="0"/>
              <a:ea typeface="Calibri" panose="020F0502020204030204" pitchFamily="34" charset="0"/>
              <a:cs typeface="Times New Roman" panose="02020603050405020304" pitchFamily="18" charset="0"/>
            </a:endParaRPr>
          </a:p>
          <a:p>
            <a:endParaRPr lang="en-GB" dirty="0"/>
          </a:p>
        </p:txBody>
      </p:sp>
    </p:spTree>
    <p:extLst>
      <p:ext uri="{BB962C8B-B14F-4D97-AF65-F5344CB8AC3E}">
        <p14:creationId xmlns:p14="http://schemas.microsoft.com/office/powerpoint/2010/main" val="46859651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B88F5CA-A97E-8CA5-9BAD-FF48E928F27E}"/>
              </a:ext>
            </a:extLst>
          </p:cNvPr>
          <p:cNvSpPr>
            <a:spLocks noGrp="1"/>
          </p:cNvSpPr>
          <p:nvPr>
            <p:ph type="title"/>
          </p:nvPr>
        </p:nvSpPr>
        <p:spPr>
          <a:xfrm>
            <a:off x="468313" y="116632"/>
            <a:ext cx="8207375" cy="998537"/>
          </a:xfrm>
        </p:spPr>
        <p:txBody>
          <a:bodyPr/>
          <a:lstStyle/>
          <a:p>
            <a:r>
              <a:rPr lang="en-GB" dirty="0"/>
              <a:t>Case update</a:t>
            </a:r>
          </a:p>
        </p:txBody>
      </p:sp>
      <p:sp>
        <p:nvSpPr>
          <p:cNvPr id="3" name="Content Placeholder 2">
            <a:extLst>
              <a:ext uri="{FF2B5EF4-FFF2-40B4-BE49-F238E27FC236}">
                <a16:creationId xmlns:a16="http://schemas.microsoft.com/office/drawing/2014/main" id="{728989BE-E6F0-519A-A453-C449581FDE09}"/>
              </a:ext>
            </a:extLst>
          </p:cNvPr>
          <p:cNvSpPr>
            <a:spLocks noGrp="1"/>
          </p:cNvSpPr>
          <p:nvPr>
            <p:ph idx="1"/>
          </p:nvPr>
        </p:nvSpPr>
        <p:spPr>
          <a:xfrm>
            <a:off x="468313" y="945356"/>
            <a:ext cx="8218488" cy="4967287"/>
          </a:xfrm>
        </p:spPr>
        <p:txBody>
          <a:bodyPr/>
          <a:lstStyle/>
          <a:p>
            <a:r>
              <a:rPr lang="en-GB" dirty="0"/>
              <a:t>A few weeks after the Tribunal judgement</a:t>
            </a:r>
          </a:p>
          <a:p>
            <a:pPr lvl="1"/>
            <a:r>
              <a:rPr lang="en-GB" dirty="0"/>
              <a:t>The LA have subsequently sought the right to appeal to the Upper Tribunal for the judgement to be overturned and have further requested W’s EHCP be immediately ceased</a:t>
            </a:r>
          </a:p>
          <a:p>
            <a:pPr lvl="1"/>
            <a:r>
              <a:rPr lang="en-GB" dirty="0"/>
              <a:t>W will return to the LA on 17 July 2023</a:t>
            </a:r>
          </a:p>
          <a:p>
            <a:pPr lvl="1"/>
            <a:r>
              <a:rPr lang="en-GB" dirty="0"/>
              <a:t>The LA have informed W’s parents they will complete a full re-assessment of W’s needs</a:t>
            </a:r>
          </a:p>
          <a:p>
            <a:pPr lvl="1"/>
            <a:r>
              <a:rPr lang="en-GB" dirty="0"/>
              <a:t>School finishes for the summer on 21 July 2023</a:t>
            </a:r>
          </a:p>
          <a:p>
            <a:pPr lvl="1"/>
            <a:r>
              <a:rPr lang="en-GB" dirty="0"/>
              <a:t>As W has an EHCP, the LA says it has to consult with schools, this is unlikely to be concluded before the end of term</a:t>
            </a:r>
          </a:p>
        </p:txBody>
      </p:sp>
    </p:spTree>
    <p:extLst>
      <p:ext uri="{BB962C8B-B14F-4D97-AF65-F5344CB8AC3E}">
        <p14:creationId xmlns:p14="http://schemas.microsoft.com/office/powerpoint/2010/main" val="179870271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5AD2420-8ADC-7E75-E716-E341B174C24B}"/>
              </a:ext>
            </a:extLst>
          </p:cNvPr>
          <p:cNvSpPr>
            <a:spLocks noGrp="1"/>
          </p:cNvSpPr>
          <p:nvPr>
            <p:ph type="title"/>
          </p:nvPr>
        </p:nvSpPr>
        <p:spPr>
          <a:xfrm>
            <a:off x="468312" y="126207"/>
            <a:ext cx="8207375" cy="998537"/>
          </a:xfrm>
        </p:spPr>
        <p:txBody>
          <a:bodyPr/>
          <a:lstStyle/>
          <a:p>
            <a:r>
              <a:rPr lang="en-GB" dirty="0"/>
              <a:t>Our approach</a:t>
            </a:r>
          </a:p>
        </p:txBody>
      </p:sp>
      <p:sp>
        <p:nvSpPr>
          <p:cNvPr id="3" name="Content Placeholder 2">
            <a:extLst>
              <a:ext uri="{FF2B5EF4-FFF2-40B4-BE49-F238E27FC236}">
                <a16:creationId xmlns:a16="http://schemas.microsoft.com/office/drawing/2014/main" id="{1E1DCDF5-2B4D-4C57-8773-07A4939AC5E6}"/>
              </a:ext>
            </a:extLst>
          </p:cNvPr>
          <p:cNvSpPr>
            <a:spLocks noGrp="1"/>
          </p:cNvSpPr>
          <p:nvPr>
            <p:ph idx="1"/>
          </p:nvPr>
        </p:nvSpPr>
        <p:spPr>
          <a:xfrm>
            <a:off x="468312" y="945356"/>
            <a:ext cx="8218488" cy="4967287"/>
          </a:xfrm>
        </p:spPr>
        <p:txBody>
          <a:bodyPr/>
          <a:lstStyle/>
          <a:p>
            <a:r>
              <a:rPr lang="en-GB" b="0" dirty="0"/>
              <a:t>Ensuring DfE/MOD joint guidance for LAs and schools includes clarity about flexibility available to them – This guidance has been informed by MODLAP SEND principles</a:t>
            </a:r>
          </a:p>
          <a:p>
            <a:r>
              <a:rPr lang="en-GB" b="0" dirty="0"/>
              <a:t>Use of Armed Forces Families Fund to support SEND best practice projects</a:t>
            </a:r>
          </a:p>
          <a:p>
            <a:r>
              <a:rPr lang="en-GB" b="0" dirty="0"/>
              <a:t>Continued advocacy of armed forces families’ needs within SEND legislative developments with DfE</a:t>
            </a:r>
          </a:p>
          <a:p>
            <a:r>
              <a:rPr lang="en-GB" b="0" dirty="0"/>
              <a:t>Direct work with local authorities</a:t>
            </a:r>
          </a:p>
          <a:p>
            <a:endParaRPr lang="en-GB" dirty="0"/>
          </a:p>
        </p:txBody>
      </p:sp>
    </p:spTree>
    <p:extLst>
      <p:ext uri="{BB962C8B-B14F-4D97-AF65-F5344CB8AC3E}">
        <p14:creationId xmlns:p14="http://schemas.microsoft.com/office/powerpoint/2010/main" val="264084992"/>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DCA3D9E-0305-6D2E-3E34-BC20F0F2AFB7}"/>
              </a:ext>
            </a:extLst>
          </p:cNvPr>
          <p:cNvSpPr>
            <a:spLocks noGrp="1"/>
          </p:cNvSpPr>
          <p:nvPr>
            <p:ph type="title"/>
          </p:nvPr>
        </p:nvSpPr>
        <p:spPr/>
        <p:txBody>
          <a:bodyPr/>
          <a:lstStyle/>
          <a:p>
            <a:r>
              <a:rPr lang="en-GB" dirty="0"/>
              <a:t>Any questions?</a:t>
            </a:r>
          </a:p>
        </p:txBody>
      </p:sp>
      <p:sp>
        <p:nvSpPr>
          <p:cNvPr id="3" name="Content Placeholder 2">
            <a:extLst>
              <a:ext uri="{FF2B5EF4-FFF2-40B4-BE49-F238E27FC236}">
                <a16:creationId xmlns:a16="http://schemas.microsoft.com/office/drawing/2014/main" id="{905CDB11-24B5-A2B5-F8AF-ADE1FD6CCF37}"/>
              </a:ext>
            </a:extLst>
          </p:cNvPr>
          <p:cNvSpPr>
            <a:spLocks noGrp="1"/>
          </p:cNvSpPr>
          <p:nvPr>
            <p:ph idx="1"/>
          </p:nvPr>
        </p:nvSpPr>
        <p:spPr/>
        <p:txBody>
          <a:bodyPr/>
          <a:lstStyle/>
          <a:p>
            <a:endParaRPr lang="en-GB"/>
          </a:p>
        </p:txBody>
      </p:sp>
    </p:spTree>
    <p:extLst>
      <p:ext uri="{BB962C8B-B14F-4D97-AF65-F5344CB8AC3E}">
        <p14:creationId xmlns:p14="http://schemas.microsoft.com/office/powerpoint/2010/main" val="3887149577"/>
      </p:ext>
    </p:extLst>
  </p:cSld>
  <p:clrMapOvr>
    <a:masterClrMapping/>
  </p:clrMapOvr>
</p:sld>
</file>

<file path=ppt/theme/theme1.xml><?xml version="1.0" encoding="utf-8"?>
<a:theme xmlns:a="http://schemas.openxmlformats.org/drawingml/2006/main" name="Chapter page">
  <a:themeElements>
    <a:clrScheme name="Chapter page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Chapter page">
      <a:majorFont>
        <a:latin typeface="Arial"/>
        <a:ea typeface="ＭＳ Ｐゴシック"/>
        <a:cs typeface="Arial"/>
      </a:majorFont>
      <a:minorFont>
        <a:latin typeface="Arial"/>
        <a:ea typeface="ＭＳ Ｐゴシック"/>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cap="flat" cmpd="sng" algn="ctr">
              <a:solidFill>
                <a:schemeClr val="tx1"/>
              </a:solidFill>
              <a:prstDash val="solid"/>
              <a:round/>
              <a:headEnd type="none" w="med" len="med"/>
              <a:tailEnd type="none" w="med" len="med"/>
            </a14:hiddenLine>
          </a:ext>
          <a:ext uri="{AF507438-7753-43e0-B8FC-AC1667EBCBE1}">
            <a14:hiddenEffects xmlns="" xmlns:a14="http://schemas.microsoft.com/office/drawing/2010/main">
              <a:effectLst>
                <a:outerShdw blurRad="63500" dist="35921" dir="2700000" algn="ctr" rotWithShape="0">
                  <a:schemeClr val="bg2"/>
                </a:outerShdw>
              </a:effectLst>
            </a14:hiddenEffects>
          </a:ext>
        </a:extLst>
      </a:spPr>
      <a:bodyPr vert="horz" wrap="square" lIns="91440" tIns="45720" rIns="91440" bIns="0" numCol="1" anchor="b"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GB" sz="2900" b="1" i="0" u="none" strike="noStrike" cap="none" normalizeH="0" baseline="0">
            <a:ln>
              <a:noFill/>
            </a:ln>
            <a:solidFill>
              <a:schemeClr val="bg1"/>
            </a:solidFill>
            <a:effectLst/>
            <a:latin typeface="Arial" charset="0"/>
            <a:ea typeface="ＭＳ Ｐゴシック" charset="0"/>
            <a:cs typeface="Arial" charset="0"/>
          </a:defRPr>
        </a:defPPr>
      </a:lstStyle>
    </a:spDef>
    <a:lnDef>
      <a:spPr bwMode="auto">
        <a:xfrm>
          <a:off x="0" y="0"/>
          <a:ext cx="1" cy="1"/>
        </a:xfrm>
        <a:custGeom>
          <a:avLst/>
          <a:gdLst/>
          <a:ahLst/>
          <a:cxnLst/>
          <a:rect l="0" t="0" r="0" b="0"/>
          <a:pathLst/>
        </a:cu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cap="flat" cmpd="sng" algn="ctr">
              <a:solidFill>
                <a:schemeClr val="tx1"/>
              </a:solidFill>
              <a:prstDash val="solid"/>
              <a:round/>
              <a:headEnd type="none" w="med" len="med"/>
              <a:tailEnd type="none" w="med" len="med"/>
            </a14:hiddenLine>
          </a:ext>
          <a:ext uri="{AF507438-7753-43e0-B8FC-AC1667EBCBE1}">
            <a14:hiddenEffects xmlns="" xmlns:a14="http://schemas.microsoft.com/office/drawing/2010/main">
              <a:effectLst>
                <a:outerShdw blurRad="63500" dist="35921" dir="2700000" algn="ctr" rotWithShape="0">
                  <a:schemeClr val="bg2"/>
                </a:outerShdw>
              </a:effectLst>
            </a14:hiddenEffects>
          </a:ext>
        </a:extLst>
      </a:spPr>
      <a:bodyPr vert="horz" wrap="square" lIns="91440" tIns="45720" rIns="91440" bIns="0" numCol="1" anchor="b"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GB" sz="2900" b="1" i="0" u="none" strike="noStrike" cap="none" normalizeH="0" baseline="0">
            <a:ln>
              <a:noFill/>
            </a:ln>
            <a:solidFill>
              <a:schemeClr val="bg1"/>
            </a:solidFill>
            <a:effectLst/>
            <a:latin typeface="Arial" charset="0"/>
            <a:ea typeface="ＭＳ Ｐゴシック" charset="0"/>
            <a:cs typeface="Arial" charset="0"/>
          </a:defRPr>
        </a:defPPr>
      </a:lstStyle>
    </a:lnDef>
  </a:objectDefaults>
  <a:extraClrSchemeLst>
    <a:extraClrScheme>
      <a:clrScheme name="Chapter page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Chapter page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Chapter page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Chapter page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Chapter page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Chapter page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Chapter page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Chapter page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Chapter page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Chapter page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Chapter page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Chapter page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2.xml><?xml version="1.0" encoding="utf-8"?>
<a:theme xmlns:a="http://schemas.openxmlformats.org/drawingml/2006/main" name="1_Chapter page">
  <a:themeElements>
    <a:clrScheme name="Chapter page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Chapter page">
      <a:majorFont>
        <a:latin typeface="Arial"/>
        <a:ea typeface="ＭＳ Ｐゴシック"/>
        <a:cs typeface="Arial"/>
      </a:majorFont>
      <a:minorFont>
        <a:latin typeface="Arial"/>
        <a:ea typeface="ＭＳ Ｐゴシック"/>
        <a:cs typeface="Arial"/>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bwMode="auto">
        <a:xfrm>
          <a:off x="0" y="0"/>
          <a:ext cx="1" cy="1"/>
        </a:xfrm>
        <a:custGeom>
          <a:avLst/>
          <a:gdLst/>
          <a:ahLst/>
          <a:cxnLst/>
          <a:rect l="0" t="0" r="0" b="0"/>
          <a:pathLst/>
        </a:cu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cap="flat" cmpd="sng" algn="ctr">
              <a:solidFill>
                <a:schemeClr val="tx1"/>
              </a:solidFill>
              <a:prstDash val="solid"/>
              <a:round/>
              <a:headEnd type="none" w="med" len="med"/>
              <a:tailEnd type="none" w="med" len="med"/>
            </a14:hiddenLine>
          </a:ext>
          <a:ext uri="{AF507438-7753-43e0-B8FC-AC1667EBCBE1}">
            <a14:hiddenEffects xmlns="" xmlns:a14="http://schemas.microsoft.com/office/drawing/2010/main">
              <a:effectLst>
                <a:outerShdw blurRad="63500" dist="35921" dir="2700000" algn="ctr" rotWithShape="0">
                  <a:schemeClr val="bg2"/>
                </a:outerShdw>
              </a:effectLst>
            </a14:hiddenEffects>
          </a:ext>
        </a:extLst>
      </a:spPr>
      <a:bodyPr vert="horz" wrap="square" lIns="91440" tIns="45720" rIns="91440" bIns="0" numCol="1" anchor="b"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GB" sz="2900" b="1" i="0" u="none" strike="noStrike" cap="none" normalizeH="0" baseline="0">
            <a:ln>
              <a:noFill/>
            </a:ln>
            <a:solidFill>
              <a:schemeClr val="bg1"/>
            </a:solidFill>
            <a:effectLst/>
            <a:latin typeface="Arial" charset="0"/>
            <a:ea typeface="ＭＳ Ｐゴシック" charset="0"/>
            <a:cs typeface="Arial" charset="0"/>
          </a:defRPr>
        </a:defPPr>
      </a:lstStyle>
    </a:spDef>
    <a:lnDef>
      <a:spPr bwMode="auto">
        <a:xfrm>
          <a:off x="0" y="0"/>
          <a:ext cx="1" cy="1"/>
        </a:xfrm>
        <a:custGeom>
          <a:avLst/>
          <a:gdLst/>
          <a:ahLst/>
          <a:cxnLst/>
          <a:rect l="0" t="0" r="0" b="0"/>
          <a:pathLst/>
        </a:custGeom>
        <a:noFill/>
        <a:ln>
          <a:noFill/>
        </a:ln>
        <a:effectLst/>
        <a:extLst>
          <a:ext uri="{909E8E84-426E-40dd-AFC4-6F175D3DCCD1}">
            <a14:hiddenFill xmlns="" xmlns:a14="http://schemas.microsoft.com/office/drawing/2010/main">
              <a:solidFill>
                <a:schemeClr val="accent1"/>
              </a:solidFill>
            </a14:hiddenFill>
          </a:ext>
          <a:ext uri="{91240B29-F687-4f45-9708-019B960494DF}">
            <a14:hiddenLine xmlns="" xmlns:a14="http://schemas.microsoft.com/office/drawing/2010/main" w="9525" cap="flat" cmpd="sng" algn="ctr">
              <a:solidFill>
                <a:schemeClr val="tx1"/>
              </a:solidFill>
              <a:prstDash val="solid"/>
              <a:round/>
              <a:headEnd type="none" w="med" len="med"/>
              <a:tailEnd type="none" w="med" len="med"/>
            </a14:hiddenLine>
          </a:ext>
          <a:ext uri="{AF507438-7753-43e0-B8FC-AC1667EBCBE1}">
            <a14:hiddenEffects xmlns="" xmlns:a14="http://schemas.microsoft.com/office/drawing/2010/main">
              <a:effectLst>
                <a:outerShdw blurRad="63500" dist="35921" dir="2700000" algn="ctr" rotWithShape="0">
                  <a:schemeClr val="bg2"/>
                </a:outerShdw>
              </a:effectLst>
            </a14:hiddenEffects>
          </a:ext>
        </a:extLst>
      </a:spPr>
      <a:bodyPr vert="horz" wrap="square" lIns="91440" tIns="45720" rIns="91440" bIns="0" numCol="1" anchor="b" anchorCtr="0" compatLnSpc="1">
        <a:prstTxWarp prst="textNoShape">
          <a:avLst/>
        </a:prstTxWarp>
      </a:bodyPr>
      <a:lstStyle>
        <a:defPPr marL="0" marR="0" indent="0" algn="l" defTabSz="914400" rtl="0" eaLnBrk="1" fontAlgn="base" latinLnBrk="0" hangingPunct="1">
          <a:lnSpc>
            <a:spcPct val="100000"/>
          </a:lnSpc>
          <a:spcBef>
            <a:spcPct val="0"/>
          </a:spcBef>
          <a:spcAft>
            <a:spcPct val="0"/>
          </a:spcAft>
          <a:buClrTx/>
          <a:buSzTx/>
          <a:buFontTx/>
          <a:buNone/>
          <a:tabLst/>
          <a:defRPr kumimoji="0" lang="en-GB" sz="2900" b="1" i="0" u="none" strike="noStrike" cap="none" normalizeH="0" baseline="0">
            <a:ln>
              <a:noFill/>
            </a:ln>
            <a:solidFill>
              <a:schemeClr val="bg1"/>
            </a:solidFill>
            <a:effectLst/>
            <a:latin typeface="Arial" charset="0"/>
            <a:ea typeface="ＭＳ Ｐゴシック" charset="0"/>
            <a:cs typeface="Arial" charset="0"/>
          </a:defRPr>
        </a:defPPr>
      </a:lstStyle>
    </a:lnDef>
  </a:objectDefaults>
  <a:extraClrSchemeLst>
    <a:extraClrScheme>
      <a:clrScheme name="Chapter page 1">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clrMap bg1="lt1" tx1="dk1" bg2="lt2" tx2="dk2" accent1="accent1" accent2="accent2" accent3="accent3" accent4="accent4" accent5="accent5" accent6="accent6" hlink="hlink" folHlink="folHlink"/>
    </a:extraClrScheme>
    <a:extraClrScheme>
      <a:clrScheme name="Chapter page 2">
        <a:dk1>
          <a:srgbClr val="000000"/>
        </a:dk1>
        <a:lt1>
          <a:srgbClr val="FFFFFF"/>
        </a:lt1>
        <a:dk2>
          <a:srgbClr val="000000"/>
        </a:dk2>
        <a:lt2>
          <a:srgbClr val="969696"/>
        </a:lt2>
        <a:accent1>
          <a:srgbClr val="FBDF53"/>
        </a:accent1>
        <a:accent2>
          <a:srgbClr val="FF9966"/>
        </a:accent2>
        <a:accent3>
          <a:srgbClr val="FFFFFF"/>
        </a:accent3>
        <a:accent4>
          <a:srgbClr val="000000"/>
        </a:accent4>
        <a:accent5>
          <a:srgbClr val="FDECB3"/>
        </a:accent5>
        <a:accent6>
          <a:srgbClr val="E78A5C"/>
        </a:accent6>
        <a:hlink>
          <a:srgbClr val="CC3300"/>
        </a:hlink>
        <a:folHlink>
          <a:srgbClr val="996600"/>
        </a:folHlink>
      </a:clrScheme>
      <a:clrMap bg1="lt1" tx1="dk1" bg2="lt2" tx2="dk2" accent1="accent1" accent2="accent2" accent3="accent3" accent4="accent4" accent5="accent5" accent6="accent6" hlink="hlink" folHlink="folHlink"/>
    </a:extraClrScheme>
    <a:extraClrScheme>
      <a:clrScheme name="Chapter page 3">
        <a:dk1>
          <a:srgbClr val="000000"/>
        </a:dk1>
        <a:lt1>
          <a:srgbClr val="FFFFFF"/>
        </a:lt1>
        <a:dk2>
          <a:srgbClr val="000000"/>
        </a:dk2>
        <a:lt2>
          <a:srgbClr val="808080"/>
        </a:lt2>
        <a:accent1>
          <a:srgbClr val="99CCFF"/>
        </a:accent1>
        <a:accent2>
          <a:srgbClr val="CCCCFF"/>
        </a:accent2>
        <a:accent3>
          <a:srgbClr val="FFFFFF"/>
        </a:accent3>
        <a:accent4>
          <a:srgbClr val="000000"/>
        </a:accent4>
        <a:accent5>
          <a:srgbClr val="CAE2FF"/>
        </a:accent5>
        <a:accent6>
          <a:srgbClr val="B9B9E7"/>
        </a:accent6>
        <a:hlink>
          <a:srgbClr val="3333CC"/>
        </a:hlink>
        <a:folHlink>
          <a:srgbClr val="AF67FF"/>
        </a:folHlink>
      </a:clrScheme>
      <a:clrMap bg1="lt1" tx1="dk1" bg2="lt2" tx2="dk2" accent1="accent1" accent2="accent2" accent3="accent3" accent4="accent4" accent5="accent5" accent6="accent6" hlink="hlink" folHlink="folHlink"/>
    </a:extraClrScheme>
    <a:extraClrScheme>
      <a:clrScheme name="Chapter page 4">
        <a:dk1>
          <a:srgbClr val="000000"/>
        </a:dk1>
        <a:lt1>
          <a:srgbClr val="DEF6F1"/>
        </a:lt1>
        <a:dk2>
          <a:srgbClr val="000000"/>
        </a:dk2>
        <a:lt2>
          <a:srgbClr val="969696"/>
        </a:lt2>
        <a:accent1>
          <a:srgbClr val="FFFFFF"/>
        </a:accent1>
        <a:accent2>
          <a:srgbClr val="8DC6FF"/>
        </a:accent2>
        <a:accent3>
          <a:srgbClr val="ECFAF7"/>
        </a:accent3>
        <a:accent4>
          <a:srgbClr val="000000"/>
        </a:accent4>
        <a:accent5>
          <a:srgbClr val="FFFFFF"/>
        </a:accent5>
        <a:accent6>
          <a:srgbClr val="7FB3E7"/>
        </a:accent6>
        <a:hlink>
          <a:srgbClr val="0066CC"/>
        </a:hlink>
        <a:folHlink>
          <a:srgbClr val="00A800"/>
        </a:folHlink>
      </a:clrScheme>
      <a:clrMap bg1="lt1" tx1="dk1" bg2="lt2" tx2="dk2" accent1="accent1" accent2="accent2" accent3="accent3" accent4="accent4" accent5="accent5" accent6="accent6" hlink="hlink" folHlink="folHlink"/>
    </a:extraClrScheme>
    <a:extraClrScheme>
      <a:clrScheme name="Chapter page 5">
        <a:dk1>
          <a:srgbClr val="000000"/>
        </a:dk1>
        <a:lt1>
          <a:srgbClr val="FFFFD9"/>
        </a:lt1>
        <a:dk2>
          <a:srgbClr val="000000"/>
        </a:dk2>
        <a:lt2>
          <a:srgbClr val="777777"/>
        </a:lt2>
        <a:accent1>
          <a:srgbClr val="FFFFF7"/>
        </a:accent1>
        <a:accent2>
          <a:srgbClr val="33CCCC"/>
        </a:accent2>
        <a:accent3>
          <a:srgbClr val="FFFFE9"/>
        </a:accent3>
        <a:accent4>
          <a:srgbClr val="000000"/>
        </a:accent4>
        <a:accent5>
          <a:srgbClr val="FFFFFA"/>
        </a:accent5>
        <a:accent6>
          <a:srgbClr val="2DB9B9"/>
        </a:accent6>
        <a:hlink>
          <a:srgbClr val="FF5050"/>
        </a:hlink>
        <a:folHlink>
          <a:srgbClr val="FF9900"/>
        </a:folHlink>
      </a:clrScheme>
      <a:clrMap bg1="lt1" tx1="dk1" bg2="lt2" tx2="dk2" accent1="accent1" accent2="accent2" accent3="accent3" accent4="accent4" accent5="accent5" accent6="accent6" hlink="hlink" folHlink="folHlink"/>
    </a:extraClrScheme>
    <a:extraClrScheme>
      <a:clrScheme name="Chapter page 6">
        <a:dk1>
          <a:srgbClr val="005A58"/>
        </a:dk1>
        <a:lt1>
          <a:srgbClr val="FFFFFF"/>
        </a:lt1>
        <a:dk2>
          <a:srgbClr val="008080"/>
        </a:dk2>
        <a:lt2>
          <a:srgbClr val="FFFF99"/>
        </a:lt2>
        <a:accent1>
          <a:srgbClr val="006462"/>
        </a:accent1>
        <a:accent2>
          <a:srgbClr val="6D6FC7"/>
        </a:accent2>
        <a:accent3>
          <a:srgbClr val="AAC0C0"/>
        </a:accent3>
        <a:accent4>
          <a:srgbClr val="DADADA"/>
        </a:accent4>
        <a:accent5>
          <a:srgbClr val="AAB8B7"/>
        </a:accent5>
        <a:accent6>
          <a:srgbClr val="6264B4"/>
        </a:accent6>
        <a:hlink>
          <a:srgbClr val="00FFFF"/>
        </a:hlink>
        <a:folHlink>
          <a:srgbClr val="00FF00"/>
        </a:folHlink>
      </a:clrScheme>
      <a:clrMap bg1="dk2" tx1="lt1" bg2="dk1" tx2="lt2" accent1="accent1" accent2="accent2" accent3="accent3" accent4="accent4" accent5="accent5" accent6="accent6" hlink="hlink" folHlink="folHlink"/>
    </a:extraClrScheme>
    <a:extraClrScheme>
      <a:clrScheme name="Chapter page 7">
        <a:dk1>
          <a:srgbClr val="5C1F00"/>
        </a:dk1>
        <a:lt1>
          <a:srgbClr val="FFFFFF"/>
        </a:lt1>
        <a:dk2>
          <a:srgbClr val="800000"/>
        </a:dk2>
        <a:lt2>
          <a:srgbClr val="DFD293"/>
        </a:lt2>
        <a:accent1>
          <a:srgbClr val="CC3300"/>
        </a:accent1>
        <a:accent2>
          <a:srgbClr val="BE7960"/>
        </a:accent2>
        <a:accent3>
          <a:srgbClr val="C0AAAA"/>
        </a:accent3>
        <a:accent4>
          <a:srgbClr val="DADADA"/>
        </a:accent4>
        <a:accent5>
          <a:srgbClr val="E2ADAA"/>
        </a:accent5>
        <a:accent6>
          <a:srgbClr val="AC6D56"/>
        </a:accent6>
        <a:hlink>
          <a:srgbClr val="FFFF99"/>
        </a:hlink>
        <a:folHlink>
          <a:srgbClr val="D3A219"/>
        </a:folHlink>
      </a:clrScheme>
      <a:clrMap bg1="dk2" tx1="lt1" bg2="dk1" tx2="lt2" accent1="accent1" accent2="accent2" accent3="accent3" accent4="accent4" accent5="accent5" accent6="accent6" hlink="hlink" folHlink="folHlink"/>
    </a:extraClrScheme>
    <a:extraClrScheme>
      <a:clrScheme name="Chapter page 8">
        <a:dk1>
          <a:srgbClr val="003366"/>
        </a:dk1>
        <a:lt1>
          <a:srgbClr val="FFFFFF"/>
        </a:lt1>
        <a:dk2>
          <a:srgbClr val="000099"/>
        </a:dk2>
        <a:lt2>
          <a:srgbClr val="CCFFFF"/>
        </a:lt2>
        <a:accent1>
          <a:srgbClr val="3366CC"/>
        </a:accent1>
        <a:accent2>
          <a:srgbClr val="00B000"/>
        </a:accent2>
        <a:accent3>
          <a:srgbClr val="AAAACA"/>
        </a:accent3>
        <a:accent4>
          <a:srgbClr val="DADADA"/>
        </a:accent4>
        <a:accent5>
          <a:srgbClr val="ADB8E2"/>
        </a:accent5>
        <a:accent6>
          <a:srgbClr val="009F00"/>
        </a:accent6>
        <a:hlink>
          <a:srgbClr val="66CCFF"/>
        </a:hlink>
        <a:folHlink>
          <a:srgbClr val="FFE701"/>
        </a:folHlink>
      </a:clrScheme>
      <a:clrMap bg1="dk2" tx1="lt1" bg2="dk1" tx2="lt2" accent1="accent1" accent2="accent2" accent3="accent3" accent4="accent4" accent5="accent5" accent6="accent6" hlink="hlink" folHlink="folHlink"/>
    </a:extraClrScheme>
    <a:extraClrScheme>
      <a:clrScheme name="Chapter page 9">
        <a:dk1>
          <a:srgbClr val="336699"/>
        </a:dk1>
        <a:lt1>
          <a:srgbClr val="FFFFFF"/>
        </a:lt1>
        <a:dk2>
          <a:srgbClr val="000000"/>
        </a:dk2>
        <a:lt2>
          <a:srgbClr val="E3EBF1"/>
        </a:lt2>
        <a:accent1>
          <a:srgbClr val="003399"/>
        </a:accent1>
        <a:accent2>
          <a:srgbClr val="468A4B"/>
        </a:accent2>
        <a:accent3>
          <a:srgbClr val="AAAAAA"/>
        </a:accent3>
        <a:accent4>
          <a:srgbClr val="DADADA"/>
        </a:accent4>
        <a:accent5>
          <a:srgbClr val="AAADCA"/>
        </a:accent5>
        <a:accent6>
          <a:srgbClr val="3F7D43"/>
        </a:accent6>
        <a:hlink>
          <a:srgbClr val="66CCFF"/>
        </a:hlink>
        <a:folHlink>
          <a:srgbClr val="F0E500"/>
        </a:folHlink>
      </a:clrScheme>
      <a:clrMap bg1="dk2" tx1="lt1" bg2="dk1" tx2="lt2" accent1="accent1" accent2="accent2" accent3="accent3" accent4="accent4" accent5="accent5" accent6="accent6" hlink="hlink" folHlink="folHlink"/>
    </a:extraClrScheme>
    <a:extraClrScheme>
      <a:clrScheme name="Chapter page 10">
        <a:dk1>
          <a:srgbClr val="777777"/>
        </a:dk1>
        <a:lt1>
          <a:srgbClr val="FFFFFF"/>
        </a:lt1>
        <a:dk2>
          <a:srgbClr val="686B5D"/>
        </a:dk2>
        <a:lt2>
          <a:srgbClr val="D1D1CB"/>
        </a:lt2>
        <a:accent1>
          <a:srgbClr val="909082"/>
        </a:accent1>
        <a:accent2>
          <a:srgbClr val="809EA8"/>
        </a:accent2>
        <a:accent3>
          <a:srgbClr val="B9BAB6"/>
        </a:accent3>
        <a:accent4>
          <a:srgbClr val="DADADA"/>
        </a:accent4>
        <a:accent5>
          <a:srgbClr val="C6C6C1"/>
        </a:accent5>
        <a:accent6>
          <a:srgbClr val="738F98"/>
        </a:accent6>
        <a:hlink>
          <a:srgbClr val="FFCC66"/>
        </a:hlink>
        <a:folHlink>
          <a:srgbClr val="E9DCB9"/>
        </a:folHlink>
      </a:clrScheme>
      <a:clrMap bg1="dk2" tx1="lt1" bg2="dk1" tx2="lt2" accent1="accent1" accent2="accent2" accent3="accent3" accent4="accent4" accent5="accent5" accent6="accent6" hlink="hlink" folHlink="folHlink"/>
    </a:extraClrScheme>
    <a:extraClrScheme>
      <a:clrScheme name="Chapter page 11">
        <a:dk1>
          <a:srgbClr val="3E3E5C"/>
        </a:dk1>
        <a:lt1>
          <a:srgbClr val="FFFFFF"/>
        </a:lt1>
        <a:dk2>
          <a:srgbClr val="666699"/>
        </a:dk2>
        <a:lt2>
          <a:srgbClr val="FFFFFF"/>
        </a:lt2>
        <a:accent1>
          <a:srgbClr val="60597B"/>
        </a:accent1>
        <a:accent2>
          <a:srgbClr val="6666FF"/>
        </a:accent2>
        <a:accent3>
          <a:srgbClr val="B8B8CA"/>
        </a:accent3>
        <a:accent4>
          <a:srgbClr val="DADADA"/>
        </a:accent4>
        <a:accent5>
          <a:srgbClr val="B6B5BF"/>
        </a:accent5>
        <a:accent6>
          <a:srgbClr val="5C5CE7"/>
        </a:accent6>
        <a:hlink>
          <a:srgbClr val="99CCFF"/>
        </a:hlink>
        <a:folHlink>
          <a:srgbClr val="FFFF99"/>
        </a:folHlink>
      </a:clrScheme>
      <a:clrMap bg1="dk2" tx1="lt1" bg2="dk1" tx2="lt2" accent1="accent1" accent2="accent2" accent3="accent3" accent4="accent4" accent5="accent5" accent6="accent6" hlink="hlink" folHlink="folHlink"/>
    </a:extraClrScheme>
    <a:extraClrScheme>
      <a:clrScheme name="Chapter page 12">
        <a:dk1>
          <a:srgbClr val="2D2015"/>
        </a:dk1>
        <a:lt1>
          <a:srgbClr val="FFFFFF"/>
        </a:lt1>
        <a:dk2>
          <a:srgbClr val="523E26"/>
        </a:dk2>
        <a:lt2>
          <a:srgbClr val="DFC08D"/>
        </a:lt2>
        <a:accent1>
          <a:srgbClr val="8C7B70"/>
        </a:accent1>
        <a:accent2>
          <a:srgbClr val="8F5F2F"/>
        </a:accent2>
        <a:accent3>
          <a:srgbClr val="B3AFAC"/>
        </a:accent3>
        <a:accent4>
          <a:srgbClr val="DADADA"/>
        </a:accent4>
        <a:accent5>
          <a:srgbClr val="C5BFBB"/>
        </a:accent5>
        <a:accent6>
          <a:srgbClr val="81552A"/>
        </a:accent6>
        <a:hlink>
          <a:srgbClr val="CCB400"/>
        </a:hlink>
        <a:folHlink>
          <a:srgbClr val="8C9EA0"/>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
      <a:dk1>
        <a:srgbClr val="000000"/>
      </a:dk1>
      <a:lt1>
        <a:srgbClr val="FFFFFF"/>
      </a:lt1>
      <a:dk2>
        <a:srgbClr val="000000"/>
      </a:dk2>
      <a:lt2>
        <a:srgbClr val="808080"/>
      </a:lt2>
      <a:accent1>
        <a:srgbClr val="BBE0E3"/>
      </a:accent1>
      <a:accent2>
        <a:srgbClr val="333399"/>
      </a:accent2>
      <a:accent3>
        <a:srgbClr val="FFFFFF"/>
      </a:accent3>
      <a:accent4>
        <a:srgbClr val="000000"/>
      </a:accent4>
      <a:accent5>
        <a:srgbClr val="DAEDEF"/>
      </a:accent5>
      <a:accent6>
        <a:srgbClr val="2D2D8A"/>
      </a:accent6>
      <a:hlink>
        <a:srgbClr val="009999"/>
      </a:hlink>
      <a:folHlink>
        <a:srgbClr val="99CC0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4.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Source_x0020_Folder_x0020_Path xmlns="96e6118b-7dec-4d3c-9221-fe19a99a00a0" xsi:nil="true"/>
    <File_x0020_System_x0020_Path xmlns="96e6118b-7dec-4d3c-9221-fe19a99a00a0" xsi:nil="true"/>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B9047302E3BBDB478C4E050449D8D218" ma:contentTypeVersion="11" ma:contentTypeDescription="Create a new document." ma:contentTypeScope="" ma:versionID="3d3abbef945795177dedf5dfac59f421">
  <xsd:schema xmlns:xsd="http://www.w3.org/2001/XMLSchema" xmlns:xs="http://www.w3.org/2001/XMLSchema" xmlns:p="http://schemas.microsoft.com/office/2006/metadata/properties" xmlns:ns3="96e6118b-7dec-4d3c-9221-fe19a99a00a0" xmlns:ns4="5f265b28-0f82-437b-91c3-80b170d4e2da" targetNamespace="http://schemas.microsoft.com/office/2006/metadata/properties" ma:root="true" ma:fieldsID="f67c852ee487b049b49d4c8b72141c0a" ns3:_="" ns4:_="">
    <xsd:import namespace="96e6118b-7dec-4d3c-9221-fe19a99a00a0"/>
    <xsd:import namespace="5f265b28-0f82-437b-91c3-80b170d4e2da"/>
    <xsd:element name="properties">
      <xsd:complexType>
        <xsd:sequence>
          <xsd:element name="documentManagement">
            <xsd:complexType>
              <xsd:all>
                <xsd:element ref="ns3:MediaServiceMetadata" minOccurs="0"/>
                <xsd:element ref="ns3:MediaServiceFastMetadata" minOccurs="0"/>
                <xsd:element ref="ns3:Source_x0020_Folder_x0020_Path" minOccurs="0"/>
                <xsd:element ref="ns3:File_x0020_System_x0020_Path" minOccurs="0"/>
                <xsd:element ref="ns3:MediaServiceAutoTags" minOccurs="0"/>
                <xsd:element ref="ns3:MediaServiceOCR" minOccurs="0"/>
                <xsd:element ref="ns4:SharedWithUsers" minOccurs="0"/>
                <xsd:element ref="ns4:SharedWithDetails" minOccurs="0"/>
                <xsd:element ref="ns4:SharingHintHash" minOccurs="0"/>
                <xsd:element ref="ns3:MediaServiceAutoKeyPoints" minOccurs="0"/>
                <xsd:element ref="ns3:MediaServiceKeyPoint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96e6118b-7dec-4d3c-9221-fe19a99a00a0"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Source_x0020_Folder_x0020_Path" ma:index="10" nillable="true" ma:displayName="Source Folder Path" ma:description="" ma:internalName="Source_x0020_Folder_x0020_Path">
      <xsd:simpleType>
        <xsd:restriction base="dms:Text">
          <xsd:maxLength value="255"/>
        </xsd:restriction>
      </xsd:simpleType>
    </xsd:element>
    <xsd:element name="File_x0020_System_x0020_Path" ma:index="11" nillable="true" ma:displayName="File System Path" ma:description="" ma:internalName="File_x0020_System_x0020_Path">
      <xsd:simpleType>
        <xsd:restriction base="dms:Text">
          <xsd:maxLength value="255"/>
        </xsd:restriction>
      </xsd:simpleType>
    </xsd:element>
    <xsd:element name="MediaServiceAutoTags" ma:index="12" nillable="true" ma:displayName="MediaServiceAutoTags" ma:internalName="MediaServiceAutoTags" ma:readOnly="true">
      <xsd:simpleType>
        <xsd:restriction base="dms:Text"/>
      </xsd:simpleType>
    </xsd:element>
    <xsd:element name="MediaServiceOCR" ma:index="13" nillable="true" ma:displayName="MediaServiceOCR" ma:internalName="MediaServiceOCR" ma:readOnly="true">
      <xsd:simpleType>
        <xsd:restriction base="dms:Note">
          <xsd:maxLength value="255"/>
        </xsd:restriction>
      </xsd:simpleType>
    </xsd:element>
    <xsd:element name="MediaServiceAutoKeyPoints" ma:index="17" nillable="true" ma:displayName="MediaServiceAutoKeyPoints" ma:hidden="true" ma:internalName="MediaServiceAutoKeyPoints" ma:readOnly="true">
      <xsd:simpleType>
        <xsd:restriction base="dms:Note"/>
      </xsd:simpleType>
    </xsd:element>
    <xsd:element name="MediaServiceKeyPoints" ma:index="18" nillable="true" ma:displayName="KeyPoints" ma:internalName="MediaServiceKeyPoints" ma:readOnly="true">
      <xsd:simpleType>
        <xsd:restriction base="dms:Note">
          <xsd:maxLength value="255"/>
        </xsd:restriction>
      </xsd:simpleType>
    </xsd:element>
  </xsd:schema>
  <xsd:schema xmlns:xsd="http://www.w3.org/2001/XMLSchema" xmlns:xs="http://www.w3.org/2001/XMLSchema" xmlns:dms="http://schemas.microsoft.com/office/2006/documentManagement/types" xmlns:pc="http://schemas.microsoft.com/office/infopath/2007/PartnerControls" targetNamespace="5f265b28-0f82-437b-91c3-80b170d4e2da" elementFormDefault="qualified">
    <xsd:import namespace="http://schemas.microsoft.com/office/2006/documentManagement/types"/>
    <xsd:import namespace="http://schemas.microsoft.com/office/infopath/2007/PartnerControls"/>
    <xsd:element name="SharedWithUsers" ma:index="14"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5" nillable="true" ma:displayName="Shared With Details" ma:internalName="SharedWithDetails" ma:readOnly="true">
      <xsd:simpleType>
        <xsd:restriction base="dms:Note">
          <xsd:maxLength value="255"/>
        </xsd:restriction>
      </xsd:simpleType>
    </xsd:element>
    <xsd:element name="SharingHintHash" ma:index="16" nillable="true" ma:displayName="Sharing Hint Hash" ma:hidden="true" ma:internalName="SharingHintHash" ma:readOnly="true">
      <xsd:simpleType>
        <xsd:restriction base="dms:Text"/>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E41FFACD-D062-4CBA-BAE3-79ABA81C7A1A}">
  <ds:schemaRefs>
    <ds:schemaRef ds:uri="http://schemas.microsoft.com/sharepoint/v3/contenttype/forms"/>
  </ds:schemaRefs>
</ds:datastoreItem>
</file>

<file path=customXml/itemProps2.xml><?xml version="1.0" encoding="utf-8"?>
<ds:datastoreItem xmlns:ds="http://schemas.openxmlformats.org/officeDocument/2006/customXml" ds:itemID="{EE4AB39B-09C6-400A-B33A-E678D5990C30}">
  <ds:schemaRefs>
    <ds:schemaRef ds:uri="http://www.w3.org/XML/1998/namespace"/>
    <ds:schemaRef ds:uri="http://purl.org/dc/terms/"/>
    <ds:schemaRef ds:uri="5f265b28-0f82-437b-91c3-80b170d4e2da"/>
    <ds:schemaRef ds:uri="http://purl.org/dc/elements/1.1/"/>
    <ds:schemaRef ds:uri="http://schemas.microsoft.com/office/2006/metadata/properties"/>
    <ds:schemaRef ds:uri="http://schemas.microsoft.com/office/2006/documentManagement/types"/>
    <ds:schemaRef ds:uri="http://purl.org/dc/dcmitype/"/>
    <ds:schemaRef ds:uri="http://schemas.microsoft.com/office/infopath/2007/PartnerControls"/>
    <ds:schemaRef ds:uri="http://schemas.openxmlformats.org/package/2006/metadata/core-properties"/>
    <ds:schemaRef ds:uri="96e6118b-7dec-4d3c-9221-fe19a99a00a0"/>
  </ds:schemaRefs>
</ds:datastoreItem>
</file>

<file path=customXml/itemProps3.xml><?xml version="1.0" encoding="utf-8"?>
<ds:datastoreItem xmlns:ds="http://schemas.openxmlformats.org/officeDocument/2006/customXml" ds:itemID="{42FEA993-ACCF-45B4-8372-554B3BD4E789}">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96e6118b-7dec-4d3c-9221-fe19a99a00a0"/>
    <ds:schemaRef ds:uri="5f265b28-0f82-437b-91c3-80b170d4e2da"/>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
  <TotalTime>9158</TotalTime>
  <Words>1241</Words>
  <Application>Microsoft Office PowerPoint</Application>
  <PresentationFormat>On-screen Show (4:3)</PresentationFormat>
  <Paragraphs>88</Paragraphs>
  <Slides>17</Slides>
  <Notes>2</Notes>
  <HiddenSlides>0</HiddenSlides>
  <MMClips>0</MMClips>
  <ScaleCrop>false</ScaleCrop>
  <HeadingPairs>
    <vt:vector size="6" baseType="variant">
      <vt:variant>
        <vt:lpstr>Fonts Used</vt:lpstr>
      </vt:variant>
      <vt:variant>
        <vt:i4>4</vt:i4>
      </vt:variant>
      <vt:variant>
        <vt:lpstr>Theme</vt:lpstr>
      </vt:variant>
      <vt:variant>
        <vt:i4>2</vt:i4>
      </vt:variant>
      <vt:variant>
        <vt:lpstr>Slide Titles</vt:lpstr>
      </vt:variant>
      <vt:variant>
        <vt:i4>17</vt:i4>
      </vt:variant>
    </vt:vector>
  </HeadingPairs>
  <TitlesOfParts>
    <vt:vector size="23" baseType="lpstr">
      <vt:lpstr>Arial</vt:lpstr>
      <vt:lpstr>Calibri</vt:lpstr>
      <vt:lpstr>Courier New</vt:lpstr>
      <vt:lpstr>Wingdings</vt:lpstr>
      <vt:lpstr>Chapter page</vt:lpstr>
      <vt:lpstr>1_Chapter page</vt:lpstr>
      <vt:lpstr>Educational Transitions for Armed forces students with higher tariff SEND</vt:lpstr>
      <vt:lpstr>Armed Forces Families and Safeguarding</vt:lpstr>
      <vt:lpstr>Since the last time we spoke…</vt:lpstr>
      <vt:lpstr>Since the last time we spoke, cont..</vt:lpstr>
      <vt:lpstr>DfE SEND Review</vt:lpstr>
      <vt:lpstr>Moving out of England with an EHCP - The difficulties faced</vt:lpstr>
      <vt:lpstr>What the SEND Code says</vt:lpstr>
      <vt:lpstr>Current tribunal case</vt:lpstr>
      <vt:lpstr>Current tribunal case cont.</vt:lpstr>
      <vt:lpstr>Current tribunal cont.</vt:lpstr>
      <vt:lpstr>Current Tribunal case cont.</vt:lpstr>
      <vt:lpstr>The tribunal judgement</vt:lpstr>
      <vt:lpstr>The tribunal judgement</vt:lpstr>
      <vt:lpstr>Tribunal judgement</vt:lpstr>
      <vt:lpstr>Case update</vt:lpstr>
      <vt:lpstr>Our approach</vt:lpstr>
      <vt:lpstr>Any questions?</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MOD PowerPoint (White) Template</dc:title>
  <dc:creator>Brown, Karen D (DCYP-HQ-Exec-SO3)</dc:creator>
  <cp:lastModifiedBy>Frances Robinson</cp:lastModifiedBy>
  <cp:revision>90</cp:revision>
  <cp:lastPrinted>2018-12-18T16:19:58Z</cp:lastPrinted>
  <dcterms:created xsi:type="dcterms:W3CDTF">2006-03-29T23:21:30Z</dcterms:created>
  <dcterms:modified xsi:type="dcterms:W3CDTF">2023-06-15T10:21:58Z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atL1">
    <vt:lpwstr>ManagementAndCommunication</vt:lpwstr>
  </property>
  <property fmtid="{D5CDD505-2E9C-101B-9397-08002B2CF9AE}" pid="3" name="CatL3">
    <vt:lpwstr>BrandingAndImage</vt:lpwstr>
  </property>
  <property fmtid="{D5CDD505-2E9C-101B-9397-08002B2CF9AE}" pid="4" name="PublishersID">
    <vt:lpwstr>PUBLISHER\w_chrisbanks</vt:lpwstr>
  </property>
  <property fmtid="{D5CDD505-2E9C-101B-9397-08002B2CF9AE}" pid="5" name="CatL2">
    <vt:lpwstr>CorporateCommunicationsAndImage</vt:lpwstr>
  </property>
  <property fmtid="{D5CDD505-2E9C-101B-9397-08002B2CF9AE}" pid="6" name="CatL4">
    <vt:lpwstr/>
  </property>
  <property fmtid="{D5CDD505-2E9C-101B-9397-08002B2CF9AE}" pid="7" name="ContentType">
    <vt:lpwstr>MOD Document</vt:lpwstr>
  </property>
  <property fmtid="{D5CDD505-2E9C-101B-9397-08002B2CF9AE}" pid="8" name="From">
    <vt:lpwstr/>
  </property>
  <property fmtid="{D5CDD505-2E9C-101B-9397-08002B2CF9AE}" pid="9" name="Cc">
    <vt:lpwstr/>
  </property>
  <property fmtid="{D5CDD505-2E9C-101B-9397-08002B2CF9AE}" pid="10" name="Sent">
    <vt:lpwstr/>
  </property>
  <property fmtid="{D5CDD505-2E9C-101B-9397-08002B2CF9AE}" pid="11" name="MODSubject">
    <vt:lpwstr/>
  </property>
  <property fmtid="{D5CDD505-2E9C-101B-9397-08002B2CF9AE}" pid="12" name="To">
    <vt:lpwstr/>
  </property>
  <property fmtid="{D5CDD505-2E9C-101B-9397-08002B2CF9AE}" pid="13" name="DateScanned">
    <vt:lpwstr/>
  </property>
  <property fmtid="{D5CDD505-2E9C-101B-9397-08002B2CF9AE}" pid="14" name="ScannerOperator">
    <vt:lpwstr/>
  </property>
  <property fmtid="{D5CDD505-2E9C-101B-9397-08002B2CF9AE}" pid="15" name="MODImageCleaning">
    <vt:lpwstr/>
  </property>
  <property fmtid="{D5CDD505-2E9C-101B-9397-08002B2CF9AE}" pid="16" name="MODNumberOfPagesScanned">
    <vt:lpwstr/>
  </property>
  <property fmtid="{D5CDD505-2E9C-101B-9397-08002B2CF9AE}" pid="17" name="MODScanStandard">
    <vt:lpwstr/>
  </property>
  <property fmtid="{D5CDD505-2E9C-101B-9397-08002B2CF9AE}" pid="18" name="MODScanVerified">
    <vt:lpwstr>Pending</vt:lpwstr>
  </property>
  <property fmtid="{D5CDD505-2E9C-101B-9397-08002B2CF9AE}" pid="19" name="ContentTypeId">
    <vt:lpwstr>0x010100B9047302E3BBDB478C4E050449D8D218</vt:lpwstr>
  </property>
  <property fmtid="{D5CDD505-2E9C-101B-9397-08002B2CF9AE}" pid="20" name="MSIP_Label_d8a60473-494b-4586-a1bb-b0e663054676_Enabled">
    <vt:lpwstr>true</vt:lpwstr>
  </property>
  <property fmtid="{D5CDD505-2E9C-101B-9397-08002B2CF9AE}" pid="21" name="MSIP_Label_d8a60473-494b-4586-a1bb-b0e663054676_SetDate">
    <vt:lpwstr>2023-01-16T13:09:31Z</vt:lpwstr>
  </property>
  <property fmtid="{D5CDD505-2E9C-101B-9397-08002B2CF9AE}" pid="22" name="MSIP_Label_d8a60473-494b-4586-a1bb-b0e663054676_Method">
    <vt:lpwstr>Privileged</vt:lpwstr>
  </property>
  <property fmtid="{D5CDD505-2E9C-101B-9397-08002B2CF9AE}" pid="23" name="MSIP_Label_d8a60473-494b-4586-a1bb-b0e663054676_Name">
    <vt:lpwstr>MOD-1-O-‘UNMARKED’</vt:lpwstr>
  </property>
  <property fmtid="{D5CDD505-2E9C-101B-9397-08002B2CF9AE}" pid="24" name="MSIP_Label_d8a60473-494b-4586-a1bb-b0e663054676_SiteId">
    <vt:lpwstr>be7760ed-5953-484b-ae95-d0a16dfa09e5</vt:lpwstr>
  </property>
  <property fmtid="{D5CDD505-2E9C-101B-9397-08002B2CF9AE}" pid="25" name="MSIP_Label_d8a60473-494b-4586-a1bb-b0e663054676_ActionId">
    <vt:lpwstr>7456d43f-502b-4109-9a01-a52b87287702</vt:lpwstr>
  </property>
  <property fmtid="{D5CDD505-2E9C-101B-9397-08002B2CF9AE}" pid="26" name="MSIP_Label_d8a60473-494b-4586-a1bb-b0e663054676_ContentBits">
    <vt:lpwstr>0</vt:lpwstr>
  </property>
</Properties>
</file>